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69" r:id="rId4"/>
    <p:sldId id="271" r:id="rId5"/>
    <p:sldId id="268" r:id="rId6"/>
    <p:sldId id="267" r:id="rId7"/>
    <p:sldId id="266" r:id="rId8"/>
    <p:sldId id="265" r:id="rId9"/>
    <p:sldId id="264" r:id="rId10"/>
    <p:sldId id="263" r:id="rId11"/>
    <p:sldId id="262" r:id="rId12"/>
    <p:sldId id="261" r:id="rId13"/>
    <p:sldId id="260" r:id="rId14"/>
    <p:sldId id="259" r:id="rId15"/>
    <p:sldId id="258" r:id="rId16"/>
    <p:sldId id="257" r:id="rId17"/>
    <p:sldId id="274" r:id="rId18"/>
    <p:sldId id="272" r:id="rId19"/>
    <p:sldId id="273" r:id="rId20"/>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53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5B09FA-14EC-4D38-B783-9E62963FEAF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ES"/>
        </a:p>
      </dgm:t>
    </dgm:pt>
    <dgm:pt modelId="{1F598366-3F77-4664-BD80-E164A04BB13B}">
      <dgm:prSet phldrT="[Texto]" custT="1"/>
      <dgm:spPr/>
      <dgm:t>
        <a:bodyPr/>
        <a:lstStyle/>
        <a:p>
          <a:r>
            <a:rPr lang="es-ES" sz="1400" noProof="0" dirty="0" smtClean="0"/>
            <a:t>Desarrollo Regional</a:t>
          </a:r>
          <a:endParaRPr lang="es-ES" sz="1400" noProof="0" dirty="0"/>
        </a:p>
      </dgm:t>
    </dgm:pt>
    <dgm:pt modelId="{983787F6-486C-43B3-B95D-BC19F1ED8EAB}" type="parTrans" cxnId="{EF0BED8C-308C-4FAD-8673-001AABEAE26F}">
      <dgm:prSet/>
      <dgm:spPr/>
      <dgm:t>
        <a:bodyPr/>
        <a:lstStyle/>
        <a:p>
          <a:endParaRPr lang="es-ES"/>
        </a:p>
      </dgm:t>
    </dgm:pt>
    <dgm:pt modelId="{6D806887-FAB3-49A7-B8B5-4EB347380CAA}" type="sibTrans" cxnId="{EF0BED8C-308C-4FAD-8673-001AABEAE26F}">
      <dgm:prSet/>
      <dgm:spPr/>
      <dgm:t>
        <a:bodyPr/>
        <a:lstStyle/>
        <a:p>
          <a:endParaRPr lang="es-ES"/>
        </a:p>
      </dgm:t>
    </dgm:pt>
    <dgm:pt modelId="{1EE6C203-E63D-4F14-8409-6A2629160F3A}">
      <dgm:prSet phldrT="[Texto]" custT="1"/>
      <dgm:spPr/>
      <dgm:t>
        <a:bodyPr/>
        <a:lstStyle/>
        <a:p>
          <a:r>
            <a:rPr lang="es-ES" sz="1400" noProof="0" dirty="0" smtClean="0"/>
            <a:t>Desarrollo</a:t>
          </a:r>
          <a:endParaRPr lang="es-ES" sz="1400" noProof="0" dirty="0"/>
        </a:p>
      </dgm:t>
    </dgm:pt>
    <dgm:pt modelId="{B29E4180-220E-4E9E-A9B3-C28DCE1FCA2F}" type="parTrans" cxnId="{C90FB8F7-B062-4057-9A57-C2E3DE937D07}">
      <dgm:prSet/>
      <dgm:spPr/>
      <dgm:t>
        <a:bodyPr/>
        <a:lstStyle/>
        <a:p>
          <a:endParaRPr lang="es-ES"/>
        </a:p>
      </dgm:t>
    </dgm:pt>
    <dgm:pt modelId="{8EF7AC14-D8B1-4562-B4AE-EB6E4C2A9A5D}" type="sibTrans" cxnId="{C90FB8F7-B062-4057-9A57-C2E3DE937D07}">
      <dgm:prSet/>
      <dgm:spPr/>
      <dgm:t>
        <a:bodyPr/>
        <a:lstStyle/>
        <a:p>
          <a:endParaRPr lang="es-ES"/>
        </a:p>
      </dgm:t>
    </dgm:pt>
    <dgm:pt modelId="{DA80E0C1-ABB0-4C2E-BF74-D1D53C39F61A}">
      <dgm:prSet phldrT="[Texto]"/>
      <dgm:spPr/>
      <dgm:t>
        <a:bodyPr/>
        <a:lstStyle/>
        <a:p>
          <a:r>
            <a:rPr lang="es-ES" noProof="0" dirty="0" smtClean="0"/>
            <a:t>Desarrollo</a:t>
          </a:r>
          <a:r>
            <a:rPr lang="pt-BR" dirty="0" smtClean="0"/>
            <a:t> urbano</a:t>
          </a:r>
          <a:endParaRPr lang="es-ES" dirty="0"/>
        </a:p>
      </dgm:t>
    </dgm:pt>
    <dgm:pt modelId="{A45FDDB1-46CD-4B1C-A79A-185210F19D44}" type="parTrans" cxnId="{A89F65C1-9C93-4CD0-87C5-06A4B703F953}">
      <dgm:prSet/>
      <dgm:spPr/>
      <dgm:t>
        <a:bodyPr/>
        <a:lstStyle/>
        <a:p>
          <a:endParaRPr lang="es-ES"/>
        </a:p>
      </dgm:t>
    </dgm:pt>
    <dgm:pt modelId="{5F1CE98B-4987-49FF-9965-918490A03B02}" type="sibTrans" cxnId="{A89F65C1-9C93-4CD0-87C5-06A4B703F953}">
      <dgm:prSet/>
      <dgm:spPr/>
      <dgm:t>
        <a:bodyPr/>
        <a:lstStyle/>
        <a:p>
          <a:endParaRPr lang="es-ES"/>
        </a:p>
      </dgm:t>
    </dgm:pt>
    <dgm:pt modelId="{74367356-9F41-467B-970F-26542B621126}">
      <dgm:prSet phldrT="[Texto]"/>
      <dgm:spPr/>
      <dgm:t>
        <a:bodyPr/>
        <a:lstStyle/>
        <a:p>
          <a:r>
            <a:rPr lang="es-ES" noProof="0" dirty="0" smtClean="0"/>
            <a:t>Vulnerabilidad</a:t>
          </a:r>
          <a:r>
            <a:rPr lang="pt-BR" dirty="0" smtClean="0"/>
            <a:t> Infantil</a:t>
          </a:r>
          <a:endParaRPr lang="es-ES" dirty="0"/>
        </a:p>
      </dgm:t>
    </dgm:pt>
    <dgm:pt modelId="{380E1DCD-2727-4A16-80B4-86A4189C68C3}" type="parTrans" cxnId="{9871B6F8-E08F-4D4E-AF92-9538E6E46945}">
      <dgm:prSet/>
      <dgm:spPr/>
      <dgm:t>
        <a:bodyPr/>
        <a:lstStyle/>
        <a:p>
          <a:endParaRPr lang="es-ES"/>
        </a:p>
      </dgm:t>
    </dgm:pt>
    <dgm:pt modelId="{A4F6CD05-44CE-4EDE-A460-1A835137D094}" type="sibTrans" cxnId="{9871B6F8-E08F-4D4E-AF92-9538E6E46945}">
      <dgm:prSet/>
      <dgm:spPr/>
      <dgm:t>
        <a:bodyPr/>
        <a:lstStyle/>
        <a:p>
          <a:endParaRPr lang="es-ES"/>
        </a:p>
      </dgm:t>
    </dgm:pt>
    <dgm:pt modelId="{4ADDF857-381C-4CEB-A4FC-500E76E6064C}">
      <dgm:prSet phldrT="[Texto]" custT="1"/>
      <dgm:spPr/>
      <dgm:t>
        <a:bodyPr/>
        <a:lstStyle/>
        <a:p>
          <a:r>
            <a:rPr lang="es-ES" sz="1400" noProof="0" smtClean="0"/>
            <a:t>Región</a:t>
          </a:r>
          <a:endParaRPr lang="es-ES" sz="1400" noProof="0"/>
        </a:p>
      </dgm:t>
    </dgm:pt>
    <dgm:pt modelId="{3D5FECD4-E1E6-470F-BABA-6223B0F59393}" type="parTrans" cxnId="{6E8AC355-ED2C-4914-B7B4-11B75065FB4E}">
      <dgm:prSet/>
      <dgm:spPr/>
      <dgm:t>
        <a:bodyPr/>
        <a:lstStyle/>
        <a:p>
          <a:endParaRPr lang="es-ES"/>
        </a:p>
      </dgm:t>
    </dgm:pt>
    <dgm:pt modelId="{409DF86F-257B-4922-963D-B889869FB6A0}" type="sibTrans" cxnId="{6E8AC355-ED2C-4914-B7B4-11B75065FB4E}">
      <dgm:prSet/>
      <dgm:spPr/>
      <dgm:t>
        <a:bodyPr/>
        <a:lstStyle/>
        <a:p>
          <a:endParaRPr lang="es-ES"/>
        </a:p>
      </dgm:t>
    </dgm:pt>
    <dgm:pt modelId="{55B0848E-02CE-4D92-92CC-0B056B1B80CC}">
      <dgm:prSet phldrT="[Texto]"/>
      <dgm:spPr/>
      <dgm:t>
        <a:bodyPr/>
        <a:lstStyle/>
        <a:p>
          <a:r>
            <a:rPr lang="pt-BR" dirty="0" smtClean="0"/>
            <a:t>San José</a:t>
          </a:r>
        </a:p>
        <a:p>
          <a:r>
            <a:rPr lang="pt-BR" dirty="0" smtClean="0"/>
            <a:t>Costa Rica</a:t>
          </a:r>
          <a:endParaRPr lang="es-ES" dirty="0"/>
        </a:p>
      </dgm:t>
    </dgm:pt>
    <dgm:pt modelId="{B7EFFB60-0CC5-449E-A740-40EFFB80F515}" type="parTrans" cxnId="{2C3ECBFA-5698-4978-92B2-8DB79F0EDC3A}">
      <dgm:prSet/>
      <dgm:spPr/>
      <dgm:t>
        <a:bodyPr/>
        <a:lstStyle/>
        <a:p>
          <a:endParaRPr lang="es-ES"/>
        </a:p>
      </dgm:t>
    </dgm:pt>
    <dgm:pt modelId="{6A0348C1-EB82-47F0-94A7-DAC4F0074DFF}" type="sibTrans" cxnId="{2C3ECBFA-5698-4978-92B2-8DB79F0EDC3A}">
      <dgm:prSet/>
      <dgm:spPr/>
      <dgm:t>
        <a:bodyPr/>
        <a:lstStyle/>
        <a:p>
          <a:endParaRPr lang="es-ES"/>
        </a:p>
      </dgm:t>
    </dgm:pt>
    <dgm:pt modelId="{317A0FDB-B2A4-440D-AF46-B3FAEC3EA425}">
      <dgm:prSet/>
      <dgm:spPr/>
      <dgm:t>
        <a:bodyPr/>
        <a:lstStyle/>
        <a:p>
          <a:r>
            <a:rPr lang="pt-BR" dirty="0" smtClean="0"/>
            <a:t>São Paulo</a:t>
          </a:r>
        </a:p>
        <a:p>
          <a:r>
            <a:rPr lang="pt-BR" dirty="0" smtClean="0"/>
            <a:t>Brasil</a:t>
          </a:r>
          <a:endParaRPr lang="es-ES" dirty="0"/>
        </a:p>
      </dgm:t>
    </dgm:pt>
    <dgm:pt modelId="{889D769F-A902-4BF6-AAAB-1D4ABB718B30}" type="parTrans" cxnId="{22B58167-4B3D-43FF-B302-24B582411A38}">
      <dgm:prSet/>
      <dgm:spPr/>
      <dgm:t>
        <a:bodyPr/>
        <a:lstStyle/>
        <a:p>
          <a:endParaRPr lang="es-ES"/>
        </a:p>
      </dgm:t>
    </dgm:pt>
    <dgm:pt modelId="{CEB73F39-A74C-4FB4-AFD6-F4E321153C89}" type="sibTrans" cxnId="{22B58167-4B3D-43FF-B302-24B582411A38}">
      <dgm:prSet/>
      <dgm:spPr/>
      <dgm:t>
        <a:bodyPr/>
        <a:lstStyle/>
        <a:p>
          <a:endParaRPr lang="es-ES"/>
        </a:p>
      </dgm:t>
    </dgm:pt>
    <dgm:pt modelId="{A9F450EC-2550-467A-BC44-F16F78A3839A}">
      <dgm:prSet/>
      <dgm:spPr/>
      <dgm:t>
        <a:bodyPr/>
        <a:lstStyle/>
        <a:p>
          <a:r>
            <a:rPr lang="es-ES" noProof="0" dirty="0" smtClean="0"/>
            <a:t>Procesos</a:t>
          </a:r>
          <a:r>
            <a:rPr lang="pt-BR" dirty="0" smtClean="0"/>
            <a:t> de </a:t>
          </a:r>
          <a:r>
            <a:rPr lang="es-ES" noProof="0" dirty="0" smtClean="0"/>
            <a:t>des-re-territorialización</a:t>
          </a:r>
          <a:endParaRPr lang="es-ES" noProof="0" dirty="0"/>
        </a:p>
      </dgm:t>
    </dgm:pt>
    <dgm:pt modelId="{50A7518D-8922-44EC-AA2D-4EA714C7390D}" type="parTrans" cxnId="{7E4CE948-1349-4AC7-B853-1440B7B5FBDA}">
      <dgm:prSet/>
      <dgm:spPr/>
      <dgm:t>
        <a:bodyPr/>
        <a:lstStyle/>
        <a:p>
          <a:endParaRPr lang="es-ES"/>
        </a:p>
      </dgm:t>
    </dgm:pt>
    <dgm:pt modelId="{5C45A750-C4D8-4E41-801C-07463561FB32}" type="sibTrans" cxnId="{7E4CE948-1349-4AC7-B853-1440B7B5FBDA}">
      <dgm:prSet/>
      <dgm:spPr/>
      <dgm:t>
        <a:bodyPr/>
        <a:lstStyle/>
        <a:p>
          <a:endParaRPr lang="es-ES"/>
        </a:p>
      </dgm:t>
    </dgm:pt>
    <dgm:pt modelId="{9F3EC6A5-2193-4E22-879B-762E5E09386C}">
      <dgm:prSet/>
      <dgm:spPr/>
      <dgm:t>
        <a:bodyPr/>
        <a:lstStyle/>
        <a:p>
          <a:r>
            <a:rPr lang="es-ES" noProof="0" dirty="0" smtClean="0"/>
            <a:t>Personas</a:t>
          </a:r>
          <a:r>
            <a:rPr lang="pt-BR" dirty="0" smtClean="0"/>
            <a:t> menores de </a:t>
          </a:r>
          <a:r>
            <a:rPr lang="es-ES" noProof="0" dirty="0" smtClean="0"/>
            <a:t>edad</a:t>
          </a:r>
          <a:r>
            <a:rPr lang="pt-BR" dirty="0" smtClean="0"/>
            <a:t> </a:t>
          </a:r>
          <a:r>
            <a:rPr lang="es-ES" noProof="0" dirty="0" smtClean="0"/>
            <a:t>en situación de calle y de riesgo </a:t>
          </a:r>
          <a:r>
            <a:rPr lang="pt-BR" dirty="0" smtClean="0"/>
            <a:t>social</a:t>
          </a:r>
          <a:endParaRPr lang="es-ES" dirty="0"/>
        </a:p>
      </dgm:t>
    </dgm:pt>
    <dgm:pt modelId="{81A06DF4-4ADE-4D0F-8CB7-BBC1CFE02FC0}" type="parTrans" cxnId="{4BA97F39-98A0-4530-AB21-7D2FF9A92E37}">
      <dgm:prSet/>
      <dgm:spPr/>
      <dgm:t>
        <a:bodyPr/>
        <a:lstStyle/>
        <a:p>
          <a:endParaRPr lang="es-ES"/>
        </a:p>
      </dgm:t>
    </dgm:pt>
    <dgm:pt modelId="{E4218CF2-747A-4684-9BAF-221599A7D174}" type="sibTrans" cxnId="{4BA97F39-98A0-4530-AB21-7D2FF9A92E37}">
      <dgm:prSet/>
      <dgm:spPr/>
      <dgm:t>
        <a:bodyPr/>
        <a:lstStyle/>
        <a:p>
          <a:endParaRPr lang="es-ES"/>
        </a:p>
      </dgm:t>
    </dgm:pt>
    <dgm:pt modelId="{2E669A27-61CE-4763-9AC1-52E0FC7CF007}">
      <dgm:prSet/>
      <dgm:spPr/>
      <dgm:t>
        <a:bodyPr/>
        <a:lstStyle/>
        <a:p>
          <a:r>
            <a:rPr lang="es-ES" noProof="0" dirty="0" smtClean="0"/>
            <a:t>Proyecto Quixote</a:t>
          </a:r>
          <a:endParaRPr lang="es-ES" noProof="0" dirty="0"/>
        </a:p>
      </dgm:t>
    </dgm:pt>
    <dgm:pt modelId="{E8787248-5B79-484E-B646-6FB772791DCE}" type="parTrans" cxnId="{AF48C8C9-AAD1-4CAD-9AE6-98AF212B6F4C}">
      <dgm:prSet/>
      <dgm:spPr/>
      <dgm:t>
        <a:bodyPr/>
        <a:lstStyle/>
        <a:p>
          <a:endParaRPr lang="es-ES"/>
        </a:p>
      </dgm:t>
    </dgm:pt>
    <dgm:pt modelId="{DEF1329A-A233-4C7E-BBEF-C4FA11A6F6CE}" type="sibTrans" cxnId="{AF48C8C9-AAD1-4CAD-9AE6-98AF212B6F4C}">
      <dgm:prSet/>
      <dgm:spPr/>
      <dgm:t>
        <a:bodyPr/>
        <a:lstStyle/>
        <a:p>
          <a:endParaRPr lang="es-ES"/>
        </a:p>
      </dgm:t>
    </dgm:pt>
    <dgm:pt modelId="{E6A70ED0-0398-4F4B-A040-C45380B732E5}">
      <dgm:prSet/>
      <dgm:spPr/>
      <dgm:t>
        <a:bodyPr/>
        <a:lstStyle/>
        <a:p>
          <a:r>
            <a:rPr lang="pt-BR" dirty="0" smtClean="0"/>
            <a:t>DAI</a:t>
          </a:r>
          <a:r>
            <a:rPr lang="es-ES" dirty="0" smtClean="0"/>
            <a:t>/PANI</a:t>
          </a:r>
          <a:endParaRPr lang="es-ES" dirty="0"/>
        </a:p>
      </dgm:t>
    </dgm:pt>
    <dgm:pt modelId="{D665DA35-3176-40FE-914C-9DD371616D97}" type="parTrans" cxnId="{62B9BABB-891A-4FE1-A1EB-4B6E6DFF7037}">
      <dgm:prSet/>
      <dgm:spPr/>
      <dgm:t>
        <a:bodyPr/>
        <a:lstStyle/>
        <a:p>
          <a:endParaRPr lang="es-ES"/>
        </a:p>
      </dgm:t>
    </dgm:pt>
    <dgm:pt modelId="{D23EDD5D-7A4F-4653-9F2D-4241D4C99000}" type="sibTrans" cxnId="{62B9BABB-891A-4FE1-A1EB-4B6E6DFF7037}">
      <dgm:prSet/>
      <dgm:spPr/>
      <dgm:t>
        <a:bodyPr/>
        <a:lstStyle/>
        <a:p>
          <a:endParaRPr lang="es-ES"/>
        </a:p>
      </dgm:t>
    </dgm:pt>
    <dgm:pt modelId="{E80F0DB3-5A62-445A-B520-8561A3E1BC47}" type="pres">
      <dgm:prSet presAssocID="{235B09FA-14EC-4D38-B783-9E62963FEAF3}" presName="hierChild1" presStyleCnt="0">
        <dgm:presLayoutVars>
          <dgm:chPref val="1"/>
          <dgm:dir/>
          <dgm:animOne val="branch"/>
          <dgm:animLvl val="lvl"/>
          <dgm:resizeHandles/>
        </dgm:presLayoutVars>
      </dgm:prSet>
      <dgm:spPr/>
      <dgm:t>
        <a:bodyPr/>
        <a:lstStyle/>
        <a:p>
          <a:endParaRPr lang="es-ES"/>
        </a:p>
      </dgm:t>
    </dgm:pt>
    <dgm:pt modelId="{243AB980-1279-4BE2-BB60-81F74FC08977}" type="pres">
      <dgm:prSet presAssocID="{1F598366-3F77-4664-BD80-E164A04BB13B}" presName="hierRoot1" presStyleCnt="0"/>
      <dgm:spPr/>
    </dgm:pt>
    <dgm:pt modelId="{4A3C19E7-1F14-4EF1-BDCF-F7B7168366A7}" type="pres">
      <dgm:prSet presAssocID="{1F598366-3F77-4664-BD80-E164A04BB13B}" presName="composite" presStyleCnt="0"/>
      <dgm:spPr/>
    </dgm:pt>
    <dgm:pt modelId="{D25F19AD-953B-44A8-85B8-D81EE86EF36D}" type="pres">
      <dgm:prSet presAssocID="{1F598366-3F77-4664-BD80-E164A04BB13B}" presName="background" presStyleLbl="node0" presStyleIdx="0" presStyleCnt="1"/>
      <dgm:spPr/>
    </dgm:pt>
    <dgm:pt modelId="{D355C818-2757-4311-AD0F-9812142D6117}" type="pres">
      <dgm:prSet presAssocID="{1F598366-3F77-4664-BD80-E164A04BB13B}" presName="text" presStyleLbl="fgAcc0" presStyleIdx="0" presStyleCnt="1">
        <dgm:presLayoutVars>
          <dgm:chPref val="3"/>
        </dgm:presLayoutVars>
      </dgm:prSet>
      <dgm:spPr/>
      <dgm:t>
        <a:bodyPr/>
        <a:lstStyle/>
        <a:p>
          <a:endParaRPr lang="es-ES"/>
        </a:p>
      </dgm:t>
    </dgm:pt>
    <dgm:pt modelId="{DF2E4EBB-1820-4D08-A001-BFE6E7E7732E}" type="pres">
      <dgm:prSet presAssocID="{1F598366-3F77-4664-BD80-E164A04BB13B}" presName="hierChild2" presStyleCnt="0"/>
      <dgm:spPr/>
    </dgm:pt>
    <dgm:pt modelId="{DDAA63BB-2424-4D5B-8DA6-51625C0BA5DB}" type="pres">
      <dgm:prSet presAssocID="{B29E4180-220E-4E9E-A9B3-C28DCE1FCA2F}" presName="Name10" presStyleLbl="parChTrans1D2" presStyleIdx="0" presStyleCnt="2"/>
      <dgm:spPr/>
      <dgm:t>
        <a:bodyPr/>
        <a:lstStyle/>
        <a:p>
          <a:endParaRPr lang="es-ES"/>
        </a:p>
      </dgm:t>
    </dgm:pt>
    <dgm:pt modelId="{2D08A099-1D5A-4B73-9F7B-AE17C3F0CDA7}" type="pres">
      <dgm:prSet presAssocID="{1EE6C203-E63D-4F14-8409-6A2629160F3A}" presName="hierRoot2" presStyleCnt="0"/>
      <dgm:spPr/>
    </dgm:pt>
    <dgm:pt modelId="{F4EA1BFF-E635-4B18-B46E-9D35905CE57B}" type="pres">
      <dgm:prSet presAssocID="{1EE6C203-E63D-4F14-8409-6A2629160F3A}" presName="composite2" presStyleCnt="0"/>
      <dgm:spPr/>
    </dgm:pt>
    <dgm:pt modelId="{288707B1-2D18-4905-9390-61D9C9CB1876}" type="pres">
      <dgm:prSet presAssocID="{1EE6C203-E63D-4F14-8409-6A2629160F3A}" presName="background2" presStyleLbl="node2" presStyleIdx="0" presStyleCnt="2"/>
      <dgm:spPr/>
    </dgm:pt>
    <dgm:pt modelId="{9E6E0240-F127-4885-A6CC-D0CFCAFFAB93}" type="pres">
      <dgm:prSet presAssocID="{1EE6C203-E63D-4F14-8409-6A2629160F3A}" presName="text2" presStyleLbl="fgAcc2" presStyleIdx="0" presStyleCnt="2">
        <dgm:presLayoutVars>
          <dgm:chPref val="3"/>
        </dgm:presLayoutVars>
      </dgm:prSet>
      <dgm:spPr/>
      <dgm:t>
        <a:bodyPr/>
        <a:lstStyle/>
        <a:p>
          <a:endParaRPr lang="es-ES"/>
        </a:p>
      </dgm:t>
    </dgm:pt>
    <dgm:pt modelId="{EE867260-0583-4735-8F32-DB4EDF5D959F}" type="pres">
      <dgm:prSet presAssocID="{1EE6C203-E63D-4F14-8409-6A2629160F3A}" presName="hierChild3" presStyleCnt="0"/>
      <dgm:spPr/>
    </dgm:pt>
    <dgm:pt modelId="{A10C3BBA-5E28-40AB-9BBB-9388C94A7082}" type="pres">
      <dgm:prSet presAssocID="{A45FDDB1-46CD-4B1C-A79A-185210F19D44}" presName="Name17" presStyleLbl="parChTrans1D3" presStyleIdx="0" presStyleCnt="4"/>
      <dgm:spPr/>
      <dgm:t>
        <a:bodyPr/>
        <a:lstStyle/>
        <a:p>
          <a:endParaRPr lang="es-ES"/>
        </a:p>
      </dgm:t>
    </dgm:pt>
    <dgm:pt modelId="{BD31A8D5-EDE8-4DA0-ABD6-E628D4695B8E}" type="pres">
      <dgm:prSet presAssocID="{DA80E0C1-ABB0-4C2E-BF74-D1D53C39F61A}" presName="hierRoot3" presStyleCnt="0"/>
      <dgm:spPr/>
    </dgm:pt>
    <dgm:pt modelId="{9AF90A5E-862B-40AE-A0FA-F1292E051175}" type="pres">
      <dgm:prSet presAssocID="{DA80E0C1-ABB0-4C2E-BF74-D1D53C39F61A}" presName="composite3" presStyleCnt="0"/>
      <dgm:spPr/>
    </dgm:pt>
    <dgm:pt modelId="{E03D3492-48A0-4C13-B883-3713AD969189}" type="pres">
      <dgm:prSet presAssocID="{DA80E0C1-ABB0-4C2E-BF74-D1D53C39F61A}" presName="background3" presStyleLbl="node3" presStyleIdx="0" presStyleCnt="4"/>
      <dgm:spPr/>
    </dgm:pt>
    <dgm:pt modelId="{E35F33D7-E42C-463A-BEC2-3F30204CEC38}" type="pres">
      <dgm:prSet presAssocID="{DA80E0C1-ABB0-4C2E-BF74-D1D53C39F61A}" presName="text3" presStyleLbl="fgAcc3" presStyleIdx="0" presStyleCnt="4">
        <dgm:presLayoutVars>
          <dgm:chPref val="3"/>
        </dgm:presLayoutVars>
      </dgm:prSet>
      <dgm:spPr/>
      <dgm:t>
        <a:bodyPr/>
        <a:lstStyle/>
        <a:p>
          <a:endParaRPr lang="es-ES"/>
        </a:p>
      </dgm:t>
    </dgm:pt>
    <dgm:pt modelId="{33C802F6-961F-46BC-982B-C7E69E2D197E}" type="pres">
      <dgm:prSet presAssocID="{DA80E0C1-ABB0-4C2E-BF74-D1D53C39F61A}" presName="hierChild4" presStyleCnt="0"/>
      <dgm:spPr/>
    </dgm:pt>
    <dgm:pt modelId="{0C7C6524-A756-40F9-969B-4C6596FDE966}" type="pres">
      <dgm:prSet presAssocID="{50A7518D-8922-44EC-AA2D-4EA714C7390D}" presName="Name23" presStyleLbl="parChTrans1D4" presStyleIdx="0" presStyleCnt="4"/>
      <dgm:spPr/>
      <dgm:t>
        <a:bodyPr/>
        <a:lstStyle/>
        <a:p>
          <a:endParaRPr lang="es-ES"/>
        </a:p>
      </dgm:t>
    </dgm:pt>
    <dgm:pt modelId="{21FEF2CD-2B0A-42A3-98C4-3CDD0D7D9199}" type="pres">
      <dgm:prSet presAssocID="{A9F450EC-2550-467A-BC44-F16F78A3839A}" presName="hierRoot4" presStyleCnt="0"/>
      <dgm:spPr/>
    </dgm:pt>
    <dgm:pt modelId="{B10CBD4C-A133-42A4-8607-2AF8E942EF26}" type="pres">
      <dgm:prSet presAssocID="{A9F450EC-2550-467A-BC44-F16F78A3839A}" presName="composite4" presStyleCnt="0"/>
      <dgm:spPr/>
    </dgm:pt>
    <dgm:pt modelId="{E0855916-179D-4003-83C8-129F3AC4FC86}" type="pres">
      <dgm:prSet presAssocID="{A9F450EC-2550-467A-BC44-F16F78A3839A}" presName="background4" presStyleLbl="node4" presStyleIdx="0" presStyleCnt="4"/>
      <dgm:spPr/>
    </dgm:pt>
    <dgm:pt modelId="{0521BB2A-387A-460C-9973-98BDE6FF9599}" type="pres">
      <dgm:prSet presAssocID="{A9F450EC-2550-467A-BC44-F16F78A3839A}" presName="text4" presStyleLbl="fgAcc4" presStyleIdx="0" presStyleCnt="4">
        <dgm:presLayoutVars>
          <dgm:chPref val="3"/>
        </dgm:presLayoutVars>
      </dgm:prSet>
      <dgm:spPr/>
      <dgm:t>
        <a:bodyPr/>
        <a:lstStyle/>
        <a:p>
          <a:endParaRPr lang="es-ES"/>
        </a:p>
      </dgm:t>
    </dgm:pt>
    <dgm:pt modelId="{1CD90EA3-8FEF-4F85-A87F-23A51E341C3E}" type="pres">
      <dgm:prSet presAssocID="{A9F450EC-2550-467A-BC44-F16F78A3839A}" presName="hierChild5" presStyleCnt="0"/>
      <dgm:spPr/>
    </dgm:pt>
    <dgm:pt modelId="{592A5A65-2945-4E59-BD49-B5A9BF6300D0}" type="pres">
      <dgm:prSet presAssocID="{380E1DCD-2727-4A16-80B4-86A4189C68C3}" presName="Name17" presStyleLbl="parChTrans1D3" presStyleIdx="1" presStyleCnt="4"/>
      <dgm:spPr/>
      <dgm:t>
        <a:bodyPr/>
        <a:lstStyle/>
        <a:p>
          <a:endParaRPr lang="es-ES"/>
        </a:p>
      </dgm:t>
    </dgm:pt>
    <dgm:pt modelId="{04CEB2FA-FFEC-4140-816B-41A2BACC252A}" type="pres">
      <dgm:prSet presAssocID="{74367356-9F41-467B-970F-26542B621126}" presName="hierRoot3" presStyleCnt="0"/>
      <dgm:spPr/>
    </dgm:pt>
    <dgm:pt modelId="{F7FBE109-ECE0-4115-84DD-60BF28677740}" type="pres">
      <dgm:prSet presAssocID="{74367356-9F41-467B-970F-26542B621126}" presName="composite3" presStyleCnt="0"/>
      <dgm:spPr/>
    </dgm:pt>
    <dgm:pt modelId="{5EAD2ACD-A30C-4DDB-9D42-E228D5BBC0B2}" type="pres">
      <dgm:prSet presAssocID="{74367356-9F41-467B-970F-26542B621126}" presName="background3" presStyleLbl="node3" presStyleIdx="1" presStyleCnt="4"/>
      <dgm:spPr/>
    </dgm:pt>
    <dgm:pt modelId="{DEAD4F5D-2D21-4E14-BAE0-84CA1CE960BE}" type="pres">
      <dgm:prSet presAssocID="{74367356-9F41-467B-970F-26542B621126}" presName="text3" presStyleLbl="fgAcc3" presStyleIdx="1" presStyleCnt="4">
        <dgm:presLayoutVars>
          <dgm:chPref val="3"/>
        </dgm:presLayoutVars>
      </dgm:prSet>
      <dgm:spPr/>
      <dgm:t>
        <a:bodyPr/>
        <a:lstStyle/>
        <a:p>
          <a:endParaRPr lang="es-ES"/>
        </a:p>
      </dgm:t>
    </dgm:pt>
    <dgm:pt modelId="{281478AA-68E7-4E65-86B3-D1D78A9BE1F1}" type="pres">
      <dgm:prSet presAssocID="{74367356-9F41-467B-970F-26542B621126}" presName="hierChild4" presStyleCnt="0"/>
      <dgm:spPr/>
    </dgm:pt>
    <dgm:pt modelId="{543DD676-CC0D-448F-AB47-047109E104BB}" type="pres">
      <dgm:prSet presAssocID="{81A06DF4-4ADE-4D0F-8CB7-BBC1CFE02FC0}" presName="Name23" presStyleLbl="parChTrans1D4" presStyleIdx="1" presStyleCnt="4"/>
      <dgm:spPr/>
      <dgm:t>
        <a:bodyPr/>
        <a:lstStyle/>
        <a:p>
          <a:endParaRPr lang="es-ES"/>
        </a:p>
      </dgm:t>
    </dgm:pt>
    <dgm:pt modelId="{BAEF412E-5E2E-4581-A0BF-E459449558DA}" type="pres">
      <dgm:prSet presAssocID="{9F3EC6A5-2193-4E22-879B-762E5E09386C}" presName="hierRoot4" presStyleCnt="0"/>
      <dgm:spPr/>
    </dgm:pt>
    <dgm:pt modelId="{FC949A5B-56D2-4EAD-AC25-CB1870C28609}" type="pres">
      <dgm:prSet presAssocID="{9F3EC6A5-2193-4E22-879B-762E5E09386C}" presName="composite4" presStyleCnt="0"/>
      <dgm:spPr/>
    </dgm:pt>
    <dgm:pt modelId="{98A044DB-1129-4278-871D-BE191F49D52F}" type="pres">
      <dgm:prSet presAssocID="{9F3EC6A5-2193-4E22-879B-762E5E09386C}" presName="background4" presStyleLbl="node4" presStyleIdx="1" presStyleCnt="4"/>
      <dgm:spPr/>
    </dgm:pt>
    <dgm:pt modelId="{A4543BF8-B066-4400-ABC8-CF2392F3ADDC}" type="pres">
      <dgm:prSet presAssocID="{9F3EC6A5-2193-4E22-879B-762E5E09386C}" presName="text4" presStyleLbl="fgAcc4" presStyleIdx="1" presStyleCnt="4">
        <dgm:presLayoutVars>
          <dgm:chPref val="3"/>
        </dgm:presLayoutVars>
      </dgm:prSet>
      <dgm:spPr/>
      <dgm:t>
        <a:bodyPr/>
        <a:lstStyle/>
        <a:p>
          <a:endParaRPr lang="es-ES"/>
        </a:p>
      </dgm:t>
    </dgm:pt>
    <dgm:pt modelId="{D648C06C-6938-44D0-9892-5D9AC9F7EDC1}" type="pres">
      <dgm:prSet presAssocID="{9F3EC6A5-2193-4E22-879B-762E5E09386C}" presName="hierChild5" presStyleCnt="0"/>
      <dgm:spPr/>
    </dgm:pt>
    <dgm:pt modelId="{61718922-394E-4BFA-8E1B-3CEA37CB1CF5}" type="pres">
      <dgm:prSet presAssocID="{3D5FECD4-E1E6-470F-BABA-6223B0F59393}" presName="Name10" presStyleLbl="parChTrans1D2" presStyleIdx="1" presStyleCnt="2"/>
      <dgm:spPr/>
      <dgm:t>
        <a:bodyPr/>
        <a:lstStyle/>
        <a:p>
          <a:endParaRPr lang="es-ES"/>
        </a:p>
      </dgm:t>
    </dgm:pt>
    <dgm:pt modelId="{BB67D12D-78B6-4CFC-B963-29792ABA955C}" type="pres">
      <dgm:prSet presAssocID="{4ADDF857-381C-4CEB-A4FC-500E76E6064C}" presName="hierRoot2" presStyleCnt="0"/>
      <dgm:spPr/>
    </dgm:pt>
    <dgm:pt modelId="{CEAC52F1-ABA6-4E13-8707-0F0E9C0E9F82}" type="pres">
      <dgm:prSet presAssocID="{4ADDF857-381C-4CEB-A4FC-500E76E6064C}" presName="composite2" presStyleCnt="0"/>
      <dgm:spPr/>
    </dgm:pt>
    <dgm:pt modelId="{8A372391-79D0-4314-9084-712F72995CE7}" type="pres">
      <dgm:prSet presAssocID="{4ADDF857-381C-4CEB-A4FC-500E76E6064C}" presName="background2" presStyleLbl="node2" presStyleIdx="1" presStyleCnt="2"/>
      <dgm:spPr/>
    </dgm:pt>
    <dgm:pt modelId="{60C220D1-62B7-4FD9-901F-BD470703CDAC}" type="pres">
      <dgm:prSet presAssocID="{4ADDF857-381C-4CEB-A4FC-500E76E6064C}" presName="text2" presStyleLbl="fgAcc2" presStyleIdx="1" presStyleCnt="2">
        <dgm:presLayoutVars>
          <dgm:chPref val="3"/>
        </dgm:presLayoutVars>
      </dgm:prSet>
      <dgm:spPr/>
      <dgm:t>
        <a:bodyPr/>
        <a:lstStyle/>
        <a:p>
          <a:endParaRPr lang="es-ES"/>
        </a:p>
      </dgm:t>
    </dgm:pt>
    <dgm:pt modelId="{EF2A5631-1214-438E-91FD-31AC6C94A0DA}" type="pres">
      <dgm:prSet presAssocID="{4ADDF857-381C-4CEB-A4FC-500E76E6064C}" presName="hierChild3" presStyleCnt="0"/>
      <dgm:spPr/>
    </dgm:pt>
    <dgm:pt modelId="{53E8A12F-5E56-405A-8910-EC8C2047A537}" type="pres">
      <dgm:prSet presAssocID="{889D769F-A902-4BF6-AAAB-1D4ABB718B30}" presName="Name17" presStyleLbl="parChTrans1D3" presStyleIdx="2" presStyleCnt="4"/>
      <dgm:spPr/>
      <dgm:t>
        <a:bodyPr/>
        <a:lstStyle/>
        <a:p>
          <a:endParaRPr lang="es-ES"/>
        </a:p>
      </dgm:t>
    </dgm:pt>
    <dgm:pt modelId="{EC65B448-F693-41C0-BC76-A034DC6133AE}" type="pres">
      <dgm:prSet presAssocID="{317A0FDB-B2A4-440D-AF46-B3FAEC3EA425}" presName="hierRoot3" presStyleCnt="0"/>
      <dgm:spPr/>
    </dgm:pt>
    <dgm:pt modelId="{A82D24FB-AAFF-4125-AC58-8D30A2FF38F9}" type="pres">
      <dgm:prSet presAssocID="{317A0FDB-B2A4-440D-AF46-B3FAEC3EA425}" presName="composite3" presStyleCnt="0"/>
      <dgm:spPr/>
    </dgm:pt>
    <dgm:pt modelId="{7F7F1562-EEA4-43AB-9106-9F18EF041E0A}" type="pres">
      <dgm:prSet presAssocID="{317A0FDB-B2A4-440D-AF46-B3FAEC3EA425}" presName="background3" presStyleLbl="node3" presStyleIdx="2" presStyleCnt="4"/>
      <dgm:spPr/>
    </dgm:pt>
    <dgm:pt modelId="{CC3A469D-8825-414E-BB00-B7111C56EA6F}" type="pres">
      <dgm:prSet presAssocID="{317A0FDB-B2A4-440D-AF46-B3FAEC3EA425}" presName="text3" presStyleLbl="fgAcc3" presStyleIdx="2" presStyleCnt="4">
        <dgm:presLayoutVars>
          <dgm:chPref val="3"/>
        </dgm:presLayoutVars>
      </dgm:prSet>
      <dgm:spPr/>
      <dgm:t>
        <a:bodyPr/>
        <a:lstStyle/>
        <a:p>
          <a:endParaRPr lang="es-ES"/>
        </a:p>
      </dgm:t>
    </dgm:pt>
    <dgm:pt modelId="{B0E2C39B-1E64-413B-90A1-1042275221FE}" type="pres">
      <dgm:prSet presAssocID="{317A0FDB-B2A4-440D-AF46-B3FAEC3EA425}" presName="hierChild4" presStyleCnt="0"/>
      <dgm:spPr/>
    </dgm:pt>
    <dgm:pt modelId="{7B8D2436-9A4A-4875-9C74-6A13226AFC5C}" type="pres">
      <dgm:prSet presAssocID="{E8787248-5B79-484E-B646-6FB772791DCE}" presName="Name23" presStyleLbl="parChTrans1D4" presStyleIdx="2" presStyleCnt="4"/>
      <dgm:spPr/>
      <dgm:t>
        <a:bodyPr/>
        <a:lstStyle/>
        <a:p>
          <a:endParaRPr lang="es-ES"/>
        </a:p>
      </dgm:t>
    </dgm:pt>
    <dgm:pt modelId="{96F6C75C-3066-4803-84E5-C8215E8C266F}" type="pres">
      <dgm:prSet presAssocID="{2E669A27-61CE-4763-9AC1-52E0FC7CF007}" presName="hierRoot4" presStyleCnt="0"/>
      <dgm:spPr/>
    </dgm:pt>
    <dgm:pt modelId="{4315114C-84A0-4AF2-AA26-F1038B95BD16}" type="pres">
      <dgm:prSet presAssocID="{2E669A27-61CE-4763-9AC1-52E0FC7CF007}" presName="composite4" presStyleCnt="0"/>
      <dgm:spPr/>
    </dgm:pt>
    <dgm:pt modelId="{9055C485-E794-4CD3-A355-FAC6CA463712}" type="pres">
      <dgm:prSet presAssocID="{2E669A27-61CE-4763-9AC1-52E0FC7CF007}" presName="background4" presStyleLbl="node4" presStyleIdx="2" presStyleCnt="4"/>
      <dgm:spPr/>
    </dgm:pt>
    <dgm:pt modelId="{C588D85C-92AA-4EFC-8067-1123CF8470E1}" type="pres">
      <dgm:prSet presAssocID="{2E669A27-61CE-4763-9AC1-52E0FC7CF007}" presName="text4" presStyleLbl="fgAcc4" presStyleIdx="2" presStyleCnt="4">
        <dgm:presLayoutVars>
          <dgm:chPref val="3"/>
        </dgm:presLayoutVars>
      </dgm:prSet>
      <dgm:spPr/>
      <dgm:t>
        <a:bodyPr/>
        <a:lstStyle/>
        <a:p>
          <a:endParaRPr lang="es-ES"/>
        </a:p>
      </dgm:t>
    </dgm:pt>
    <dgm:pt modelId="{40E1112F-192C-4A65-AD37-B474414836E0}" type="pres">
      <dgm:prSet presAssocID="{2E669A27-61CE-4763-9AC1-52E0FC7CF007}" presName="hierChild5" presStyleCnt="0"/>
      <dgm:spPr/>
    </dgm:pt>
    <dgm:pt modelId="{A1B66DDC-1027-40B3-B6BB-DF56D1C8227B}" type="pres">
      <dgm:prSet presAssocID="{B7EFFB60-0CC5-449E-A740-40EFFB80F515}" presName="Name17" presStyleLbl="parChTrans1D3" presStyleIdx="3" presStyleCnt="4"/>
      <dgm:spPr/>
      <dgm:t>
        <a:bodyPr/>
        <a:lstStyle/>
        <a:p>
          <a:endParaRPr lang="es-ES"/>
        </a:p>
      </dgm:t>
    </dgm:pt>
    <dgm:pt modelId="{FBF089D1-86B2-4747-BF9C-4740D03EB7ED}" type="pres">
      <dgm:prSet presAssocID="{55B0848E-02CE-4D92-92CC-0B056B1B80CC}" presName="hierRoot3" presStyleCnt="0"/>
      <dgm:spPr/>
    </dgm:pt>
    <dgm:pt modelId="{9203D370-E1FE-4C24-9005-36AF6DA88CBD}" type="pres">
      <dgm:prSet presAssocID="{55B0848E-02CE-4D92-92CC-0B056B1B80CC}" presName="composite3" presStyleCnt="0"/>
      <dgm:spPr/>
    </dgm:pt>
    <dgm:pt modelId="{6785F36A-25FD-4655-8AFD-5C9206A853E5}" type="pres">
      <dgm:prSet presAssocID="{55B0848E-02CE-4D92-92CC-0B056B1B80CC}" presName="background3" presStyleLbl="node3" presStyleIdx="3" presStyleCnt="4"/>
      <dgm:spPr/>
    </dgm:pt>
    <dgm:pt modelId="{8F7D9DD8-4801-4932-ABBD-4EFDDB2E7623}" type="pres">
      <dgm:prSet presAssocID="{55B0848E-02CE-4D92-92CC-0B056B1B80CC}" presName="text3" presStyleLbl="fgAcc3" presStyleIdx="3" presStyleCnt="4">
        <dgm:presLayoutVars>
          <dgm:chPref val="3"/>
        </dgm:presLayoutVars>
      </dgm:prSet>
      <dgm:spPr/>
      <dgm:t>
        <a:bodyPr/>
        <a:lstStyle/>
        <a:p>
          <a:endParaRPr lang="es-ES"/>
        </a:p>
      </dgm:t>
    </dgm:pt>
    <dgm:pt modelId="{C7D14D5C-905F-4D93-9273-9450AC3B1D07}" type="pres">
      <dgm:prSet presAssocID="{55B0848E-02CE-4D92-92CC-0B056B1B80CC}" presName="hierChild4" presStyleCnt="0"/>
      <dgm:spPr/>
    </dgm:pt>
    <dgm:pt modelId="{D6F78982-9D1D-451B-ADA9-329362764722}" type="pres">
      <dgm:prSet presAssocID="{D665DA35-3176-40FE-914C-9DD371616D97}" presName="Name23" presStyleLbl="parChTrans1D4" presStyleIdx="3" presStyleCnt="4"/>
      <dgm:spPr/>
      <dgm:t>
        <a:bodyPr/>
        <a:lstStyle/>
        <a:p>
          <a:endParaRPr lang="es-ES"/>
        </a:p>
      </dgm:t>
    </dgm:pt>
    <dgm:pt modelId="{7C91E991-0F90-4458-8ABF-9E8D113D33F2}" type="pres">
      <dgm:prSet presAssocID="{E6A70ED0-0398-4F4B-A040-C45380B732E5}" presName="hierRoot4" presStyleCnt="0"/>
      <dgm:spPr/>
    </dgm:pt>
    <dgm:pt modelId="{51052FC5-4BDD-49EC-836F-43FA7479A5C8}" type="pres">
      <dgm:prSet presAssocID="{E6A70ED0-0398-4F4B-A040-C45380B732E5}" presName="composite4" presStyleCnt="0"/>
      <dgm:spPr/>
    </dgm:pt>
    <dgm:pt modelId="{3E66C262-0917-4FAF-9E75-5FD0CFBDD65C}" type="pres">
      <dgm:prSet presAssocID="{E6A70ED0-0398-4F4B-A040-C45380B732E5}" presName="background4" presStyleLbl="node4" presStyleIdx="3" presStyleCnt="4"/>
      <dgm:spPr/>
    </dgm:pt>
    <dgm:pt modelId="{37D3BA5C-C03C-40B2-ACBE-B5925DD98D5B}" type="pres">
      <dgm:prSet presAssocID="{E6A70ED0-0398-4F4B-A040-C45380B732E5}" presName="text4" presStyleLbl="fgAcc4" presStyleIdx="3" presStyleCnt="4">
        <dgm:presLayoutVars>
          <dgm:chPref val="3"/>
        </dgm:presLayoutVars>
      </dgm:prSet>
      <dgm:spPr/>
      <dgm:t>
        <a:bodyPr/>
        <a:lstStyle/>
        <a:p>
          <a:endParaRPr lang="es-ES"/>
        </a:p>
      </dgm:t>
    </dgm:pt>
    <dgm:pt modelId="{A0C16D50-29AE-44C0-82C8-6D9904EA818B}" type="pres">
      <dgm:prSet presAssocID="{E6A70ED0-0398-4F4B-A040-C45380B732E5}" presName="hierChild5" presStyleCnt="0"/>
      <dgm:spPr/>
    </dgm:pt>
  </dgm:ptLst>
  <dgm:cxnLst>
    <dgm:cxn modelId="{F5C0429D-784E-4E58-8A4B-63BAEBB37205}" type="presOf" srcId="{D665DA35-3176-40FE-914C-9DD371616D97}" destId="{D6F78982-9D1D-451B-ADA9-329362764722}" srcOrd="0" destOrd="0" presId="urn:microsoft.com/office/officeart/2005/8/layout/hierarchy1"/>
    <dgm:cxn modelId="{8B3BE259-D1CA-4907-BE3B-A744E2BE122C}" type="presOf" srcId="{E8787248-5B79-484E-B646-6FB772791DCE}" destId="{7B8D2436-9A4A-4875-9C74-6A13226AFC5C}" srcOrd="0" destOrd="0" presId="urn:microsoft.com/office/officeart/2005/8/layout/hierarchy1"/>
    <dgm:cxn modelId="{ACDCD4BE-96AB-456E-B8E3-6F4D1A5C0D10}" type="presOf" srcId="{55B0848E-02CE-4D92-92CC-0B056B1B80CC}" destId="{8F7D9DD8-4801-4932-ABBD-4EFDDB2E7623}" srcOrd="0" destOrd="0" presId="urn:microsoft.com/office/officeart/2005/8/layout/hierarchy1"/>
    <dgm:cxn modelId="{1DCC948E-30C0-463B-8B2E-12FB5DA7B4CB}" type="presOf" srcId="{235B09FA-14EC-4D38-B783-9E62963FEAF3}" destId="{E80F0DB3-5A62-445A-B520-8561A3E1BC47}" srcOrd="0" destOrd="0" presId="urn:microsoft.com/office/officeart/2005/8/layout/hierarchy1"/>
    <dgm:cxn modelId="{0421562B-8FB7-4800-A58E-9097ACB96A87}" type="presOf" srcId="{1EE6C203-E63D-4F14-8409-6A2629160F3A}" destId="{9E6E0240-F127-4885-A6CC-D0CFCAFFAB93}" srcOrd="0" destOrd="0" presId="urn:microsoft.com/office/officeart/2005/8/layout/hierarchy1"/>
    <dgm:cxn modelId="{746B880B-4B7C-473B-B1E7-FDC088C74F5F}" type="presOf" srcId="{2E669A27-61CE-4763-9AC1-52E0FC7CF007}" destId="{C588D85C-92AA-4EFC-8067-1123CF8470E1}" srcOrd="0" destOrd="0" presId="urn:microsoft.com/office/officeart/2005/8/layout/hierarchy1"/>
    <dgm:cxn modelId="{62B9BABB-891A-4FE1-A1EB-4B6E6DFF7037}" srcId="{55B0848E-02CE-4D92-92CC-0B056B1B80CC}" destId="{E6A70ED0-0398-4F4B-A040-C45380B732E5}" srcOrd="0" destOrd="0" parTransId="{D665DA35-3176-40FE-914C-9DD371616D97}" sibTransId="{D23EDD5D-7A4F-4653-9F2D-4241D4C99000}"/>
    <dgm:cxn modelId="{6E8AC355-ED2C-4914-B7B4-11B75065FB4E}" srcId="{1F598366-3F77-4664-BD80-E164A04BB13B}" destId="{4ADDF857-381C-4CEB-A4FC-500E76E6064C}" srcOrd="1" destOrd="0" parTransId="{3D5FECD4-E1E6-470F-BABA-6223B0F59393}" sibTransId="{409DF86F-257B-4922-963D-B889869FB6A0}"/>
    <dgm:cxn modelId="{7E4CE948-1349-4AC7-B853-1440B7B5FBDA}" srcId="{DA80E0C1-ABB0-4C2E-BF74-D1D53C39F61A}" destId="{A9F450EC-2550-467A-BC44-F16F78A3839A}" srcOrd="0" destOrd="0" parTransId="{50A7518D-8922-44EC-AA2D-4EA714C7390D}" sibTransId="{5C45A750-C4D8-4E41-801C-07463561FB32}"/>
    <dgm:cxn modelId="{BF9A4697-E94D-4A00-803E-5CDD7F4149D7}" type="presOf" srcId="{74367356-9F41-467B-970F-26542B621126}" destId="{DEAD4F5D-2D21-4E14-BAE0-84CA1CE960BE}" srcOrd="0" destOrd="0" presId="urn:microsoft.com/office/officeart/2005/8/layout/hierarchy1"/>
    <dgm:cxn modelId="{D940F051-095B-44CA-8269-EB5C64CD2983}" type="presOf" srcId="{B29E4180-220E-4E9E-A9B3-C28DCE1FCA2F}" destId="{DDAA63BB-2424-4D5B-8DA6-51625C0BA5DB}" srcOrd="0" destOrd="0" presId="urn:microsoft.com/office/officeart/2005/8/layout/hierarchy1"/>
    <dgm:cxn modelId="{BBB4CD5D-26A9-4E1F-81CC-5C2883BBEEB1}" type="presOf" srcId="{317A0FDB-B2A4-440D-AF46-B3FAEC3EA425}" destId="{CC3A469D-8825-414E-BB00-B7111C56EA6F}" srcOrd="0" destOrd="0" presId="urn:microsoft.com/office/officeart/2005/8/layout/hierarchy1"/>
    <dgm:cxn modelId="{4BA97F39-98A0-4530-AB21-7D2FF9A92E37}" srcId="{74367356-9F41-467B-970F-26542B621126}" destId="{9F3EC6A5-2193-4E22-879B-762E5E09386C}" srcOrd="0" destOrd="0" parTransId="{81A06DF4-4ADE-4D0F-8CB7-BBC1CFE02FC0}" sibTransId="{E4218CF2-747A-4684-9BAF-221599A7D174}"/>
    <dgm:cxn modelId="{8F95196F-9F0C-40EB-A6B7-166A3981A28A}" type="presOf" srcId="{4ADDF857-381C-4CEB-A4FC-500E76E6064C}" destId="{60C220D1-62B7-4FD9-901F-BD470703CDAC}" srcOrd="0" destOrd="0" presId="urn:microsoft.com/office/officeart/2005/8/layout/hierarchy1"/>
    <dgm:cxn modelId="{9871B6F8-E08F-4D4E-AF92-9538E6E46945}" srcId="{1EE6C203-E63D-4F14-8409-6A2629160F3A}" destId="{74367356-9F41-467B-970F-26542B621126}" srcOrd="1" destOrd="0" parTransId="{380E1DCD-2727-4A16-80B4-86A4189C68C3}" sibTransId="{A4F6CD05-44CE-4EDE-A460-1A835137D094}"/>
    <dgm:cxn modelId="{EF0BED8C-308C-4FAD-8673-001AABEAE26F}" srcId="{235B09FA-14EC-4D38-B783-9E62963FEAF3}" destId="{1F598366-3F77-4664-BD80-E164A04BB13B}" srcOrd="0" destOrd="0" parTransId="{983787F6-486C-43B3-B95D-BC19F1ED8EAB}" sibTransId="{6D806887-FAB3-49A7-B8B5-4EB347380CAA}"/>
    <dgm:cxn modelId="{AF48C8C9-AAD1-4CAD-9AE6-98AF212B6F4C}" srcId="{317A0FDB-B2A4-440D-AF46-B3FAEC3EA425}" destId="{2E669A27-61CE-4763-9AC1-52E0FC7CF007}" srcOrd="0" destOrd="0" parTransId="{E8787248-5B79-484E-B646-6FB772791DCE}" sibTransId="{DEF1329A-A233-4C7E-BBEF-C4FA11A6F6CE}"/>
    <dgm:cxn modelId="{104B76C4-E96F-46CE-BF13-ACB76FF05614}" type="presOf" srcId="{A45FDDB1-46CD-4B1C-A79A-185210F19D44}" destId="{A10C3BBA-5E28-40AB-9BBB-9388C94A7082}" srcOrd="0" destOrd="0" presId="urn:microsoft.com/office/officeart/2005/8/layout/hierarchy1"/>
    <dgm:cxn modelId="{6EF9DB68-DBC9-4F3B-896F-3BEC33331CA8}" type="presOf" srcId="{889D769F-A902-4BF6-AAAB-1D4ABB718B30}" destId="{53E8A12F-5E56-405A-8910-EC8C2047A537}" srcOrd="0" destOrd="0" presId="urn:microsoft.com/office/officeart/2005/8/layout/hierarchy1"/>
    <dgm:cxn modelId="{EA9CDB52-FAD8-410A-8BA3-F2FAA6C832E9}" type="presOf" srcId="{A9F450EC-2550-467A-BC44-F16F78A3839A}" destId="{0521BB2A-387A-460C-9973-98BDE6FF9599}" srcOrd="0" destOrd="0" presId="urn:microsoft.com/office/officeart/2005/8/layout/hierarchy1"/>
    <dgm:cxn modelId="{6CB28BB3-8F8B-4429-B4B4-B653B133326E}" type="presOf" srcId="{50A7518D-8922-44EC-AA2D-4EA714C7390D}" destId="{0C7C6524-A756-40F9-969B-4C6596FDE966}" srcOrd="0" destOrd="0" presId="urn:microsoft.com/office/officeart/2005/8/layout/hierarchy1"/>
    <dgm:cxn modelId="{C90FB8F7-B062-4057-9A57-C2E3DE937D07}" srcId="{1F598366-3F77-4664-BD80-E164A04BB13B}" destId="{1EE6C203-E63D-4F14-8409-6A2629160F3A}" srcOrd="0" destOrd="0" parTransId="{B29E4180-220E-4E9E-A9B3-C28DCE1FCA2F}" sibTransId="{8EF7AC14-D8B1-4562-B4AE-EB6E4C2A9A5D}"/>
    <dgm:cxn modelId="{DEA4EF59-584E-4DE1-9D18-3E1D7B438018}" type="presOf" srcId="{E6A70ED0-0398-4F4B-A040-C45380B732E5}" destId="{37D3BA5C-C03C-40B2-ACBE-B5925DD98D5B}" srcOrd="0" destOrd="0" presId="urn:microsoft.com/office/officeart/2005/8/layout/hierarchy1"/>
    <dgm:cxn modelId="{2F21A18D-EC7B-4AFC-879B-08DB537633F3}" type="presOf" srcId="{B7EFFB60-0CC5-449E-A740-40EFFB80F515}" destId="{A1B66DDC-1027-40B3-B6BB-DF56D1C8227B}" srcOrd="0" destOrd="0" presId="urn:microsoft.com/office/officeart/2005/8/layout/hierarchy1"/>
    <dgm:cxn modelId="{54294B51-BBE2-4CAA-8363-1CB10C5A3C93}" type="presOf" srcId="{81A06DF4-4ADE-4D0F-8CB7-BBC1CFE02FC0}" destId="{543DD676-CC0D-448F-AB47-047109E104BB}" srcOrd="0" destOrd="0" presId="urn:microsoft.com/office/officeart/2005/8/layout/hierarchy1"/>
    <dgm:cxn modelId="{4F55F040-BFDA-4BF0-B3B8-3E7BAC4FB416}" type="presOf" srcId="{3D5FECD4-E1E6-470F-BABA-6223B0F59393}" destId="{61718922-394E-4BFA-8E1B-3CEA37CB1CF5}" srcOrd="0" destOrd="0" presId="urn:microsoft.com/office/officeart/2005/8/layout/hierarchy1"/>
    <dgm:cxn modelId="{AFE9A414-2DD4-432B-B87A-FF5F67236D15}" type="presOf" srcId="{380E1DCD-2727-4A16-80B4-86A4189C68C3}" destId="{592A5A65-2945-4E59-BD49-B5A9BF6300D0}" srcOrd="0" destOrd="0" presId="urn:microsoft.com/office/officeart/2005/8/layout/hierarchy1"/>
    <dgm:cxn modelId="{A89F65C1-9C93-4CD0-87C5-06A4B703F953}" srcId="{1EE6C203-E63D-4F14-8409-6A2629160F3A}" destId="{DA80E0C1-ABB0-4C2E-BF74-D1D53C39F61A}" srcOrd="0" destOrd="0" parTransId="{A45FDDB1-46CD-4B1C-A79A-185210F19D44}" sibTransId="{5F1CE98B-4987-49FF-9965-918490A03B02}"/>
    <dgm:cxn modelId="{92BFDAB6-1269-474A-A941-C4454B72453E}" type="presOf" srcId="{DA80E0C1-ABB0-4C2E-BF74-D1D53C39F61A}" destId="{E35F33D7-E42C-463A-BEC2-3F30204CEC38}" srcOrd="0" destOrd="0" presId="urn:microsoft.com/office/officeart/2005/8/layout/hierarchy1"/>
    <dgm:cxn modelId="{2C3ECBFA-5698-4978-92B2-8DB79F0EDC3A}" srcId="{4ADDF857-381C-4CEB-A4FC-500E76E6064C}" destId="{55B0848E-02CE-4D92-92CC-0B056B1B80CC}" srcOrd="1" destOrd="0" parTransId="{B7EFFB60-0CC5-449E-A740-40EFFB80F515}" sibTransId="{6A0348C1-EB82-47F0-94A7-DAC4F0074DFF}"/>
    <dgm:cxn modelId="{A143AB6B-2FF1-44D1-9443-C9CEC78CF7AB}" type="presOf" srcId="{1F598366-3F77-4664-BD80-E164A04BB13B}" destId="{D355C818-2757-4311-AD0F-9812142D6117}" srcOrd="0" destOrd="0" presId="urn:microsoft.com/office/officeart/2005/8/layout/hierarchy1"/>
    <dgm:cxn modelId="{F7C03310-7382-42D8-B7E2-AAAF1D15E5AD}" type="presOf" srcId="{9F3EC6A5-2193-4E22-879B-762E5E09386C}" destId="{A4543BF8-B066-4400-ABC8-CF2392F3ADDC}" srcOrd="0" destOrd="0" presId="urn:microsoft.com/office/officeart/2005/8/layout/hierarchy1"/>
    <dgm:cxn modelId="{22B58167-4B3D-43FF-B302-24B582411A38}" srcId="{4ADDF857-381C-4CEB-A4FC-500E76E6064C}" destId="{317A0FDB-B2A4-440D-AF46-B3FAEC3EA425}" srcOrd="0" destOrd="0" parTransId="{889D769F-A902-4BF6-AAAB-1D4ABB718B30}" sibTransId="{CEB73F39-A74C-4FB4-AFD6-F4E321153C89}"/>
    <dgm:cxn modelId="{BF182A14-545B-4EC0-B34F-8C475E8520EF}" type="presParOf" srcId="{E80F0DB3-5A62-445A-B520-8561A3E1BC47}" destId="{243AB980-1279-4BE2-BB60-81F74FC08977}" srcOrd="0" destOrd="0" presId="urn:microsoft.com/office/officeart/2005/8/layout/hierarchy1"/>
    <dgm:cxn modelId="{27C421CA-5A3D-4FF6-9206-2513A4195920}" type="presParOf" srcId="{243AB980-1279-4BE2-BB60-81F74FC08977}" destId="{4A3C19E7-1F14-4EF1-BDCF-F7B7168366A7}" srcOrd="0" destOrd="0" presId="urn:microsoft.com/office/officeart/2005/8/layout/hierarchy1"/>
    <dgm:cxn modelId="{8AC7C280-AD3D-48C4-A4FF-22FEE98899A2}" type="presParOf" srcId="{4A3C19E7-1F14-4EF1-BDCF-F7B7168366A7}" destId="{D25F19AD-953B-44A8-85B8-D81EE86EF36D}" srcOrd="0" destOrd="0" presId="urn:microsoft.com/office/officeart/2005/8/layout/hierarchy1"/>
    <dgm:cxn modelId="{8FEE6204-0B69-4284-A73D-54966D3C0957}" type="presParOf" srcId="{4A3C19E7-1F14-4EF1-BDCF-F7B7168366A7}" destId="{D355C818-2757-4311-AD0F-9812142D6117}" srcOrd="1" destOrd="0" presId="urn:microsoft.com/office/officeart/2005/8/layout/hierarchy1"/>
    <dgm:cxn modelId="{12766935-2B91-4485-BC1F-7422656A8189}" type="presParOf" srcId="{243AB980-1279-4BE2-BB60-81F74FC08977}" destId="{DF2E4EBB-1820-4D08-A001-BFE6E7E7732E}" srcOrd="1" destOrd="0" presId="urn:microsoft.com/office/officeart/2005/8/layout/hierarchy1"/>
    <dgm:cxn modelId="{833D2A3B-DE2F-455F-95FA-21F485B346BB}" type="presParOf" srcId="{DF2E4EBB-1820-4D08-A001-BFE6E7E7732E}" destId="{DDAA63BB-2424-4D5B-8DA6-51625C0BA5DB}" srcOrd="0" destOrd="0" presId="urn:microsoft.com/office/officeart/2005/8/layout/hierarchy1"/>
    <dgm:cxn modelId="{50F04EFF-CCDE-47B8-A223-8E8C3EE35B19}" type="presParOf" srcId="{DF2E4EBB-1820-4D08-A001-BFE6E7E7732E}" destId="{2D08A099-1D5A-4B73-9F7B-AE17C3F0CDA7}" srcOrd="1" destOrd="0" presId="urn:microsoft.com/office/officeart/2005/8/layout/hierarchy1"/>
    <dgm:cxn modelId="{DC103002-0A76-4FFC-B0D1-6BCAAEC235A3}" type="presParOf" srcId="{2D08A099-1D5A-4B73-9F7B-AE17C3F0CDA7}" destId="{F4EA1BFF-E635-4B18-B46E-9D35905CE57B}" srcOrd="0" destOrd="0" presId="urn:microsoft.com/office/officeart/2005/8/layout/hierarchy1"/>
    <dgm:cxn modelId="{341F9B5B-6CDA-4D48-A998-9012872CCC78}" type="presParOf" srcId="{F4EA1BFF-E635-4B18-B46E-9D35905CE57B}" destId="{288707B1-2D18-4905-9390-61D9C9CB1876}" srcOrd="0" destOrd="0" presId="urn:microsoft.com/office/officeart/2005/8/layout/hierarchy1"/>
    <dgm:cxn modelId="{220E58D0-E2A5-446B-B102-FFC4DAEBF242}" type="presParOf" srcId="{F4EA1BFF-E635-4B18-B46E-9D35905CE57B}" destId="{9E6E0240-F127-4885-A6CC-D0CFCAFFAB93}" srcOrd="1" destOrd="0" presId="urn:microsoft.com/office/officeart/2005/8/layout/hierarchy1"/>
    <dgm:cxn modelId="{2E1D6F5B-CB0A-4CDA-9693-82F264AFEEC7}" type="presParOf" srcId="{2D08A099-1D5A-4B73-9F7B-AE17C3F0CDA7}" destId="{EE867260-0583-4735-8F32-DB4EDF5D959F}" srcOrd="1" destOrd="0" presId="urn:microsoft.com/office/officeart/2005/8/layout/hierarchy1"/>
    <dgm:cxn modelId="{283A5961-B40A-43D2-8BB5-26E67852C42B}" type="presParOf" srcId="{EE867260-0583-4735-8F32-DB4EDF5D959F}" destId="{A10C3BBA-5E28-40AB-9BBB-9388C94A7082}" srcOrd="0" destOrd="0" presId="urn:microsoft.com/office/officeart/2005/8/layout/hierarchy1"/>
    <dgm:cxn modelId="{EAF9E3B3-9C09-493E-9AF5-20AD0CDE26C1}" type="presParOf" srcId="{EE867260-0583-4735-8F32-DB4EDF5D959F}" destId="{BD31A8D5-EDE8-4DA0-ABD6-E628D4695B8E}" srcOrd="1" destOrd="0" presId="urn:microsoft.com/office/officeart/2005/8/layout/hierarchy1"/>
    <dgm:cxn modelId="{9CB4D639-2E13-4CE5-8155-630CEB85F8AF}" type="presParOf" srcId="{BD31A8D5-EDE8-4DA0-ABD6-E628D4695B8E}" destId="{9AF90A5E-862B-40AE-A0FA-F1292E051175}" srcOrd="0" destOrd="0" presId="urn:microsoft.com/office/officeart/2005/8/layout/hierarchy1"/>
    <dgm:cxn modelId="{CB7533DE-F1F6-4417-8A62-AD4A6BE36F31}" type="presParOf" srcId="{9AF90A5E-862B-40AE-A0FA-F1292E051175}" destId="{E03D3492-48A0-4C13-B883-3713AD969189}" srcOrd="0" destOrd="0" presId="urn:microsoft.com/office/officeart/2005/8/layout/hierarchy1"/>
    <dgm:cxn modelId="{CCB905C4-A8F3-475F-A515-205366F1FA0E}" type="presParOf" srcId="{9AF90A5E-862B-40AE-A0FA-F1292E051175}" destId="{E35F33D7-E42C-463A-BEC2-3F30204CEC38}" srcOrd="1" destOrd="0" presId="urn:microsoft.com/office/officeart/2005/8/layout/hierarchy1"/>
    <dgm:cxn modelId="{367EC211-7525-499D-BFC7-7B93A60CF287}" type="presParOf" srcId="{BD31A8D5-EDE8-4DA0-ABD6-E628D4695B8E}" destId="{33C802F6-961F-46BC-982B-C7E69E2D197E}" srcOrd="1" destOrd="0" presId="urn:microsoft.com/office/officeart/2005/8/layout/hierarchy1"/>
    <dgm:cxn modelId="{4FD88FEF-4B6C-47AD-BC79-90E24ECAD177}" type="presParOf" srcId="{33C802F6-961F-46BC-982B-C7E69E2D197E}" destId="{0C7C6524-A756-40F9-969B-4C6596FDE966}" srcOrd="0" destOrd="0" presId="urn:microsoft.com/office/officeart/2005/8/layout/hierarchy1"/>
    <dgm:cxn modelId="{5A915EE0-D24A-49BE-BFE2-FDB0741C9F52}" type="presParOf" srcId="{33C802F6-961F-46BC-982B-C7E69E2D197E}" destId="{21FEF2CD-2B0A-42A3-98C4-3CDD0D7D9199}" srcOrd="1" destOrd="0" presId="urn:microsoft.com/office/officeart/2005/8/layout/hierarchy1"/>
    <dgm:cxn modelId="{94156BF0-FEE8-43C2-B066-16E26F8BF5A6}" type="presParOf" srcId="{21FEF2CD-2B0A-42A3-98C4-3CDD0D7D9199}" destId="{B10CBD4C-A133-42A4-8607-2AF8E942EF26}" srcOrd="0" destOrd="0" presId="urn:microsoft.com/office/officeart/2005/8/layout/hierarchy1"/>
    <dgm:cxn modelId="{A07A6642-F7C3-4FD9-8840-05B4F697CEF1}" type="presParOf" srcId="{B10CBD4C-A133-42A4-8607-2AF8E942EF26}" destId="{E0855916-179D-4003-83C8-129F3AC4FC86}" srcOrd="0" destOrd="0" presId="urn:microsoft.com/office/officeart/2005/8/layout/hierarchy1"/>
    <dgm:cxn modelId="{D2FD2349-69FC-4C3F-AA66-5EFD9CB5A333}" type="presParOf" srcId="{B10CBD4C-A133-42A4-8607-2AF8E942EF26}" destId="{0521BB2A-387A-460C-9973-98BDE6FF9599}" srcOrd="1" destOrd="0" presId="urn:microsoft.com/office/officeart/2005/8/layout/hierarchy1"/>
    <dgm:cxn modelId="{6C35309E-AE2C-4A5C-923B-03D1A8DC61F0}" type="presParOf" srcId="{21FEF2CD-2B0A-42A3-98C4-3CDD0D7D9199}" destId="{1CD90EA3-8FEF-4F85-A87F-23A51E341C3E}" srcOrd="1" destOrd="0" presId="urn:microsoft.com/office/officeart/2005/8/layout/hierarchy1"/>
    <dgm:cxn modelId="{F7C5F72D-4BA6-44B8-A3D7-4F51BF8A88C4}" type="presParOf" srcId="{EE867260-0583-4735-8F32-DB4EDF5D959F}" destId="{592A5A65-2945-4E59-BD49-B5A9BF6300D0}" srcOrd="2" destOrd="0" presId="urn:microsoft.com/office/officeart/2005/8/layout/hierarchy1"/>
    <dgm:cxn modelId="{B54330F0-09C2-4729-8D14-6C60ED06C2B6}" type="presParOf" srcId="{EE867260-0583-4735-8F32-DB4EDF5D959F}" destId="{04CEB2FA-FFEC-4140-816B-41A2BACC252A}" srcOrd="3" destOrd="0" presId="urn:microsoft.com/office/officeart/2005/8/layout/hierarchy1"/>
    <dgm:cxn modelId="{1EA9E0DC-DF0B-4DD2-97FC-B8EB93F5BF13}" type="presParOf" srcId="{04CEB2FA-FFEC-4140-816B-41A2BACC252A}" destId="{F7FBE109-ECE0-4115-84DD-60BF28677740}" srcOrd="0" destOrd="0" presId="urn:microsoft.com/office/officeart/2005/8/layout/hierarchy1"/>
    <dgm:cxn modelId="{36C2B1E3-020E-40CE-9F37-3B02E2DA9F1D}" type="presParOf" srcId="{F7FBE109-ECE0-4115-84DD-60BF28677740}" destId="{5EAD2ACD-A30C-4DDB-9D42-E228D5BBC0B2}" srcOrd="0" destOrd="0" presId="urn:microsoft.com/office/officeart/2005/8/layout/hierarchy1"/>
    <dgm:cxn modelId="{028643FE-91A2-42B1-B837-B4770F71F9ED}" type="presParOf" srcId="{F7FBE109-ECE0-4115-84DD-60BF28677740}" destId="{DEAD4F5D-2D21-4E14-BAE0-84CA1CE960BE}" srcOrd="1" destOrd="0" presId="urn:microsoft.com/office/officeart/2005/8/layout/hierarchy1"/>
    <dgm:cxn modelId="{0F378A00-1C97-4110-8C47-9917239EE693}" type="presParOf" srcId="{04CEB2FA-FFEC-4140-816B-41A2BACC252A}" destId="{281478AA-68E7-4E65-86B3-D1D78A9BE1F1}" srcOrd="1" destOrd="0" presId="urn:microsoft.com/office/officeart/2005/8/layout/hierarchy1"/>
    <dgm:cxn modelId="{FA6D9B29-151D-44B7-A5B8-BDCC064A8230}" type="presParOf" srcId="{281478AA-68E7-4E65-86B3-D1D78A9BE1F1}" destId="{543DD676-CC0D-448F-AB47-047109E104BB}" srcOrd="0" destOrd="0" presId="urn:microsoft.com/office/officeart/2005/8/layout/hierarchy1"/>
    <dgm:cxn modelId="{D8E6DF71-686F-4189-BA35-F2703697B849}" type="presParOf" srcId="{281478AA-68E7-4E65-86B3-D1D78A9BE1F1}" destId="{BAEF412E-5E2E-4581-A0BF-E459449558DA}" srcOrd="1" destOrd="0" presId="urn:microsoft.com/office/officeart/2005/8/layout/hierarchy1"/>
    <dgm:cxn modelId="{99A4FCA6-2103-41FD-91A8-314E80B81D30}" type="presParOf" srcId="{BAEF412E-5E2E-4581-A0BF-E459449558DA}" destId="{FC949A5B-56D2-4EAD-AC25-CB1870C28609}" srcOrd="0" destOrd="0" presId="urn:microsoft.com/office/officeart/2005/8/layout/hierarchy1"/>
    <dgm:cxn modelId="{E2E87CC6-34F0-4D7F-989E-8EE7C76AB31C}" type="presParOf" srcId="{FC949A5B-56D2-4EAD-AC25-CB1870C28609}" destId="{98A044DB-1129-4278-871D-BE191F49D52F}" srcOrd="0" destOrd="0" presId="urn:microsoft.com/office/officeart/2005/8/layout/hierarchy1"/>
    <dgm:cxn modelId="{DCD89545-FDE0-49E3-9E39-62FD2DA7C5EF}" type="presParOf" srcId="{FC949A5B-56D2-4EAD-AC25-CB1870C28609}" destId="{A4543BF8-B066-4400-ABC8-CF2392F3ADDC}" srcOrd="1" destOrd="0" presId="urn:microsoft.com/office/officeart/2005/8/layout/hierarchy1"/>
    <dgm:cxn modelId="{EBC44A1B-527F-4284-AC54-BDDF7BAEB519}" type="presParOf" srcId="{BAEF412E-5E2E-4581-A0BF-E459449558DA}" destId="{D648C06C-6938-44D0-9892-5D9AC9F7EDC1}" srcOrd="1" destOrd="0" presId="urn:microsoft.com/office/officeart/2005/8/layout/hierarchy1"/>
    <dgm:cxn modelId="{5380B700-8392-4A3E-9F9A-2786308EE351}" type="presParOf" srcId="{DF2E4EBB-1820-4D08-A001-BFE6E7E7732E}" destId="{61718922-394E-4BFA-8E1B-3CEA37CB1CF5}" srcOrd="2" destOrd="0" presId="urn:microsoft.com/office/officeart/2005/8/layout/hierarchy1"/>
    <dgm:cxn modelId="{D670E1FF-4B32-49D2-B68A-58066045E40B}" type="presParOf" srcId="{DF2E4EBB-1820-4D08-A001-BFE6E7E7732E}" destId="{BB67D12D-78B6-4CFC-B963-29792ABA955C}" srcOrd="3" destOrd="0" presId="urn:microsoft.com/office/officeart/2005/8/layout/hierarchy1"/>
    <dgm:cxn modelId="{151F0C28-6DEE-4DCB-9ACA-0C5A6837709A}" type="presParOf" srcId="{BB67D12D-78B6-4CFC-B963-29792ABA955C}" destId="{CEAC52F1-ABA6-4E13-8707-0F0E9C0E9F82}" srcOrd="0" destOrd="0" presId="urn:microsoft.com/office/officeart/2005/8/layout/hierarchy1"/>
    <dgm:cxn modelId="{B5936831-830E-41E9-B149-FC0BB7A60C1B}" type="presParOf" srcId="{CEAC52F1-ABA6-4E13-8707-0F0E9C0E9F82}" destId="{8A372391-79D0-4314-9084-712F72995CE7}" srcOrd="0" destOrd="0" presId="urn:microsoft.com/office/officeart/2005/8/layout/hierarchy1"/>
    <dgm:cxn modelId="{B833F7C0-1641-49E7-8D7A-51FEED7B6E00}" type="presParOf" srcId="{CEAC52F1-ABA6-4E13-8707-0F0E9C0E9F82}" destId="{60C220D1-62B7-4FD9-901F-BD470703CDAC}" srcOrd="1" destOrd="0" presId="urn:microsoft.com/office/officeart/2005/8/layout/hierarchy1"/>
    <dgm:cxn modelId="{B193B1BB-A0DC-499D-8B31-69C6F773B707}" type="presParOf" srcId="{BB67D12D-78B6-4CFC-B963-29792ABA955C}" destId="{EF2A5631-1214-438E-91FD-31AC6C94A0DA}" srcOrd="1" destOrd="0" presId="urn:microsoft.com/office/officeart/2005/8/layout/hierarchy1"/>
    <dgm:cxn modelId="{CFD0C951-862D-468C-ACBC-245466306234}" type="presParOf" srcId="{EF2A5631-1214-438E-91FD-31AC6C94A0DA}" destId="{53E8A12F-5E56-405A-8910-EC8C2047A537}" srcOrd="0" destOrd="0" presId="urn:microsoft.com/office/officeart/2005/8/layout/hierarchy1"/>
    <dgm:cxn modelId="{65D55F03-F24D-436F-B7C8-48CC43419D53}" type="presParOf" srcId="{EF2A5631-1214-438E-91FD-31AC6C94A0DA}" destId="{EC65B448-F693-41C0-BC76-A034DC6133AE}" srcOrd="1" destOrd="0" presId="urn:microsoft.com/office/officeart/2005/8/layout/hierarchy1"/>
    <dgm:cxn modelId="{2ACC2728-7422-4DB0-9B50-39787D123A4A}" type="presParOf" srcId="{EC65B448-F693-41C0-BC76-A034DC6133AE}" destId="{A82D24FB-AAFF-4125-AC58-8D30A2FF38F9}" srcOrd="0" destOrd="0" presId="urn:microsoft.com/office/officeart/2005/8/layout/hierarchy1"/>
    <dgm:cxn modelId="{E17BBA2B-DB22-4A20-8AFF-B32BED95C404}" type="presParOf" srcId="{A82D24FB-AAFF-4125-AC58-8D30A2FF38F9}" destId="{7F7F1562-EEA4-43AB-9106-9F18EF041E0A}" srcOrd="0" destOrd="0" presId="urn:microsoft.com/office/officeart/2005/8/layout/hierarchy1"/>
    <dgm:cxn modelId="{C3875F9A-117C-40B5-8587-A2571E081249}" type="presParOf" srcId="{A82D24FB-AAFF-4125-AC58-8D30A2FF38F9}" destId="{CC3A469D-8825-414E-BB00-B7111C56EA6F}" srcOrd="1" destOrd="0" presId="urn:microsoft.com/office/officeart/2005/8/layout/hierarchy1"/>
    <dgm:cxn modelId="{972658CA-F1E2-40EF-ABAD-138D110EA598}" type="presParOf" srcId="{EC65B448-F693-41C0-BC76-A034DC6133AE}" destId="{B0E2C39B-1E64-413B-90A1-1042275221FE}" srcOrd="1" destOrd="0" presId="urn:microsoft.com/office/officeart/2005/8/layout/hierarchy1"/>
    <dgm:cxn modelId="{69FA39B6-F0FB-4E70-889C-EF91CBA70C6F}" type="presParOf" srcId="{B0E2C39B-1E64-413B-90A1-1042275221FE}" destId="{7B8D2436-9A4A-4875-9C74-6A13226AFC5C}" srcOrd="0" destOrd="0" presId="urn:microsoft.com/office/officeart/2005/8/layout/hierarchy1"/>
    <dgm:cxn modelId="{68068EFF-8CCE-4915-934B-9EBB60B61B65}" type="presParOf" srcId="{B0E2C39B-1E64-413B-90A1-1042275221FE}" destId="{96F6C75C-3066-4803-84E5-C8215E8C266F}" srcOrd="1" destOrd="0" presId="urn:microsoft.com/office/officeart/2005/8/layout/hierarchy1"/>
    <dgm:cxn modelId="{E704F19A-DF65-4617-B5E4-96BBD6C31A76}" type="presParOf" srcId="{96F6C75C-3066-4803-84E5-C8215E8C266F}" destId="{4315114C-84A0-4AF2-AA26-F1038B95BD16}" srcOrd="0" destOrd="0" presId="urn:microsoft.com/office/officeart/2005/8/layout/hierarchy1"/>
    <dgm:cxn modelId="{68328C20-973F-4AA3-998C-4D889537D7D3}" type="presParOf" srcId="{4315114C-84A0-4AF2-AA26-F1038B95BD16}" destId="{9055C485-E794-4CD3-A355-FAC6CA463712}" srcOrd="0" destOrd="0" presId="urn:microsoft.com/office/officeart/2005/8/layout/hierarchy1"/>
    <dgm:cxn modelId="{894FC70B-2944-419E-8F1B-4357C0F9A932}" type="presParOf" srcId="{4315114C-84A0-4AF2-AA26-F1038B95BD16}" destId="{C588D85C-92AA-4EFC-8067-1123CF8470E1}" srcOrd="1" destOrd="0" presId="urn:microsoft.com/office/officeart/2005/8/layout/hierarchy1"/>
    <dgm:cxn modelId="{FBB1D20E-C7D6-4050-AEB9-4D95FE6BB4F4}" type="presParOf" srcId="{96F6C75C-3066-4803-84E5-C8215E8C266F}" destId="{40E1112F-192C-4A65-AD37-B474414836E0}" srcOrd="1" destOrd="0" presId="urn:microsoft.com/office/officeart/2005/8/layout/hierarchy1"/>
    <dgm:cxn modelId="{43ED0F31-DDFD-4A1C-9BC1-15C5CCAC77B5}" type="presParOf" srcId="{EF2A5631-1214-438E-91FD-31AC6C94A0DA}" destId="{A1B66DDC-1027-40B3-B6BB-DF56D1C8227B}" srcOrd="2" destOrd="0" presId="urn:microsoft.com/office/officeart/2005/8/layout/hierarchy1"/>
    <dgm:cxn modelId="{D9244AF6-DD77-4E9D-9DAF-9EA24A1F8A87}" type="presParOf" srcId="{EF2A5631-1214-438E-91FD-31AC6C94A0DA}" destId="{FBF089D1-86B2-4747-BF9C-4740D03EB7ED}" srcOrd="3" destOrd="0" presId="urn:microsoft.com/office/officeart/2005/8/layout/hierarchy1"/>
    <dgm:cxn modelId="{7D5E706D-A7F9-4020-B3ED-18CB2D597D96}" type="presParOf" srcId="{FBF089D1-86B2-4747-BF9C-4740D03EB7ED}" destId="{9203D370-E1FE-4C24-9005-36AF6DA88CBD}" srcOrd="0" destOrd="0" presId="urn:microsoft.com/office/officeart/2005/8/layout/hierarchy1"/>
    <dgm:cxn modelId="{4C9E1E6A-ADCA-4119-801B-586A0D404AC3}" type="presParOf" srcId="{9203D370-E1FE-4C24-9005-36AF6DA88CBD}" destId="{6785F36A-25FD-4655-8AFD-5C9206A853E5}" srcOrd="0" destOrd="0" presId="urn:microsoft.com/office/officeart/2005/8/layout/hierarchy1"/>
    <dgm:cxn modelId="{97E416C9-2828-42D7-BAB6-956426D6A9D6}" type="presParOf" srcId="{9203D370-E1FE-4C24-9005-36AF6DA88CBD}" destId="{8F7D9DD8-4801-4932-ABBD-4EFDDB2E7623}" srcOrd="1" destOrd="0" presId="urn:microsoft.com/office/officeart/2005/8/layout/hierarchy1"/>
    <dgm:cxn modelId="{CB9BBCF6-C012-43A3-B26F-58C93D1B5E85}" type="presParOf" srcId="{FBF089D1-86B2-4747-BF9C-4740D03EB7ED}" destId="{C7D14D5C-905F-4D93-9273-9450AC3B1D07}" srcOrd="1" destOrd="0" presId="urn:microsoft.com/office/officeart/2005/8/layout/hierarchy1"/>
    <dgm:cxn modelId="{55FDA873-A63A-49A6-9F84-6780A34A9752}" type="presParOf" srcId="{C7D14D5C-905F-4D93-9273-9450AC3B1D07}" destId="{D6F78982-9D1D-451B-ADA9-329362764722}" srcOrd="0" destOrd="0" presId="urn:microsoft.com/office/officeart/2005/8/layout/hierarchy1"/>
    <dgm:cxn modelId="{FDE47413-E2A9-483F-8A0D-19B0388138DF}" type="presParOf" srcId="{C7D14D5C-905F-4D93-9273-9450AC3B1D07}" destId="{7C91E991-0F90-4458-8ABF-9E8D113D33F2}" srcOrd="1" destOrd="0" presId="urn:microsoft.com/office/officeart/2005/8/layout/hierarchy1"/>
    <dgm:cxn modelId="{00309215-6AA5-4848-A264-6637CAE513EC}" type="presParOf" srcId="{7C91E991-0F90-4458-8ABF-9E8D113D33F2}" destId="{51052FC5-4BDD-49EC-836F-43FA7479A5C8}" srcOrd="0" destOrd="0" presId="urn:microsoft.com/office/officeart/2005/8/layout/hierarchy1"/>
    <dgm:cxn modelId="{4C60569E-E0FF-437A-953E-DF9BECDF1F91}" type="presParOf" srcId="{51052FC5-4BDD-49EC-836F-43FA7479A5C8}" destId="{3E66C262-0917-4FAF-9E75-5FD0CFBDD65C}" srcOrd="0" destOrd="0" presId="urn:microsoft.com/office/officeart/2005/8/layout/hierarchy1"/>
    <dgm:cxn modelId="{87501647-28BE-4AF0-9D85-E255FC09FC8D}" type="presParOf" srcId="{51052FC5-4BDD-49EC-836F-43FA7479A5C8}" destId="{37D3BA5C-C03C-40B2-ACBE-B5925DD98D5B}" srcOrd="1" destOrd="0" presId="urn:microsoft.com/office/officeart/2005/8/layout/hierarchy1"/>
    <dgm:cxn modelId="{29CB46BF-BD8E-4C06-86C9-FD7A077B0444}" type="presParOf" srcId="{7C91E991-0F90-4458-8ABF-9E8D113D33F2}" destId="{A0C16D50-29AE-44C0-82C8-6D9904EA818B}"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83F610-34CA-4CC2-A7F2-2B7E16BF4FC0}" type="doc">
      <dgm:prSet loTypeId="urn:microsoft.com/office/officeart/2005/8/layout/venn1" loCatId="relationship" qsTypeId="urn:microsoft.com/office/officeart/2005/8/quickstyle/simple1" qsCatId="simple" csTypeId="urn:microsoft.com/office/officeart/2005/8/colors/colorful2" csCatId="colorful" phldr="1"/>
      <dgm:spPr/>
    </dgm:pt>
    <dgm:pt modelId="{7FEF0006-5334-4EF0-A8EA-1DD13EF9875C}">
      <dgm:prSet phldrT="[Texto]"/>
      <dgm:spPr/>
      <dgm:t>
        <a:bodyPr/>
        <a:lstStyle/>
        <a:p>
          <a:r>
            <a:rPr lang="es-ES" noProof="0" dirty="0" smtClean="0"/>
            <a:t>Epistemología</a:t>
          </a:r>
          <a:endParaRPr lang="es-ES" noProof="0" dirty="0"/>
        </a:p>
      </dgm:t>
    </dgm:pt>
    <dgm:pt modelId="{7D2B870B-1FFC-4869-B4E3-E9C12CB07CC1}" type="parTrans" cxnId="{9B81E2A2-62F3-42C4-9685-5579F4536CCF}">
      <dgm:prSet/>
      <dgm:spPr/>
      <dgm:t>
        <a:bodyPr/>
        <a:lstStyle/>
        <a:p>
          <a:endParaRPr lang="es-ES"/>
        </a:p>
      </dgm:t>
    </dgm:pt>
    <dgm:pt modelId="{BAC633F8-9E1A-4BAA-9F62-FAA2EFA57C77}" type="sibTrans" cxnId="{9B81E2A2-62F3-42C4-9685-5579F4536CCF}">
      <dgm:prSet/>
      <dgm:spPr/>
      <dgm:t>
        <a:bodyPr/>
        <a:lstStyle/>
        <a:p>
          <a:endParaRPr lang="es-ES"/>
        </a:p>
      </dgm:t>
    </dgm:pt>
    <dgm:pt modelId="{5285A00B-A621-4B1B-9CCE-33735877F868}">
      <dgm:prSet phldrT="[Texto]"/>
      <dgm:spPr/>
      <dgm:t>
        <a:bodyPr/>
        <a:lstStyle/>
        <a:p>
          <a:r>
            <a:rPr lang="es-ES" noProof="0" dirty="0" smtClean="0"/>
            <a:t>Metodología</a:t>
          </a:r>
          <a:endParaRPr lang="es-ES" noProof="0" dirty="0"/>
        </a:p>
      </dgm:t>
    </dgm:pt>
    <dgm:pt modelId="{B34EEB5A-4381-4675-A67F-D83AA8AB6721}" type="parTrans" cxnId="{868817D4-80A7-406A-8EDD-B90C6C91E086}">
      <dgm:prSet/>
      <dgm:spPr/>
      <dgm:t>
        <a:bodyPr/>
        <a:lstStyle/>
        <a:p>
          <a:endParaRPr lang="es-ES"/>
        </a:p>
      </dgm:t>
    </dgm:pt>
    <dgm:pt modelId="{6A8F0A88-2157-4E40-89BE-2EFE2F622A6E}" type="sibTrans" cxnId="{868817D4-80A7-406A-8EDD-B90C6C91E086}">
      <dgm:prSet/>
      <dgm:spPr/>
      <dgm:t>
        <a:bodyPr/>
        <a:lstStyle/>
        <a:p>
          <a:endParaRPr lang="es-ES"/>
        </a:p>
      </dgm:t>
    </dgm:pt>
    <dgm:pt modelId="{9D00AFD5-9729-4B00-8148-F70BAB1B94E0}" type="pres">
      <dgm:prSet presAssocID="{3A83F610-34CA-4CC2-A7F2-2B7E16BF4FC0}" presName="compositeShape" presStyleCnt="0">
        <dgm:presLayoutVars>
          <dgm:chMax val="7"/>
          <dgm:dir/>
          <dgm:resizeHandles val="exact"/>
        </dgm:presLayoutVars>
      </dgm:prSet>
      <dgm:spPr/>
    </dgm:pt>
    <dgm:pt modelId="{7AB4EA0D-155C-4577-8F88-3597FAFB1222}" type="pres">
      <dgm:prSet presAssocID="{7FEF0006-5334-4EF0-A8EA-1DD13EF9875C}" presName="circ1" presStyleLbl="vennNode1" presStyleIdx="0" presStyleCnt="2"/>
      <dgm:spPr/>
      <dgm:t>
        <a:bodyPr/>
        <a:lstStyle/>
        <a:p>
          <a:endParaRPr lang="es-ES"/>
        </a:p>
      </dgm:t>
    </dgm:pt>
    <dgm:pt modelId="{ADA7BDDE-5E1C-4D7E-8A06-57A1593D7A11}" type="pres">
      <dgm:prSet presAssocID="{7FEF0006-5334-4EF0-A8EA-1DD13EF9875C}" presName="circ1Tx" presStyleLbl="revTx" presStyleIdx="0" presStyleCnt="0">
        <dgm:presLayoutVars>
          <dgm:chMax val="0"/>
          <dgm:chPref val="0"/>
          <dgm:bulletEnabled val="1"/>
        </dgm:presLayoutVars>
      </dgm:prSet>
      <dgm:spPr/>
      <dgm:t>
        <a:bodyPr/>
        <a:lstStyle/>
        <a:p>
          <a:endParaRPr lang="es-ES"/>
        </a:p>
      </dgm:t>
    </dgm:pt>
    <dgm:pt modelId="{C2B765FC-AC33-4179-BA38-CCEF0BA0210A}" type="pres">
      <dgm:prSet presAssocID="{5285A00B-A621-4B1B-9CCE-33735877F868}" presName="circ2" presStyleLbl="vennNode1" presStyleIdx="1" presStyleCnt="2"/>
      <dgm:spPr/>
      <dgm:t>
        <a:bodyPr/>
        <a:lstStyle/>
        <a:p>
          <a:endParaRPr lang="es-ES"/>
        </a:p>
      </dgm:t>
    </dgm:pt>
    <dgm:pt modelId="{6903C559-E849-4548-98E0-FC2C32E02FD4}" type="pres">
      <dgm:prSet presAssocID="{5285A00B-A621-4B1B-9CCE-33735877F868}" presName="circ2Tx" presStyleLbl="revTx" presStyleIdx="0" presStyleCnt="0">
        <dgm:presLayoutVars>
          <dgm:chMax val="0"/>
          <dgm:chPref val="0"/>
          <dgm:bulletEnabled val="1"/>
        </dgm:presLayoutVars>
      </dgm:prSet>
      <dgm:spPr/>
      <dgm:t>
        <a:bodyPr/>
        <a:lstStyle/>
        <a:p>
          <a:endParaRPr lang="es-ES"/>
        </a:p>
      </dgm:t>
    </dgm:pt>
  </dgm:ptLst>
  <dgm:cxnLst>
    <dgm:cxn modelId="{EB8A85CC-F4A8-446B-9C83-F71F85CE9DD7}" type="presOf" srcId="{7FEF0006-5334-4EF0-A8EA-1DD13EF9875C}" destId="{7AB4EA0D-155C-4577-8F88-3597FAFB1222}" srcOrd="0" destOrd="0" presId="urn:microsoft.com/office/officeart/2005/8/layout/venn1"/>
    <dgm:cxn modelId="{6694C21A-0361-48B8-8727-B60763D71298}" type="presOf" srcId="{7FEF0006-5334-4EF0-A8EA-1DD13EF9875C}" destId="{ADA7BDDE-5E1C-4D7E-8A06-57A1593D7A11}" srcOrd="1" destOrd="0" presId="urn:microsoft.com/office/officeart/2005/8/layout/venn1"/>
    <dgm:cxn modelId="{32CC6B57-32BF-4838-9A02-3EF5150C9300}" type="presOf" srcId="{3A83F610-34CA-4CC2-A7F2-2B7E16BF4FC0}" destId="{9D00AFD5-9729-4B00-8148-F70BAB1B94E0}" srcOrd="0" destOrd="0" presId="urn:microsoft.com/office/officeart/2005/8/layout/venn1"/>
    <dgm:cxn modelId="{40EFFE2A-C79A-4A92-9B14-53E8CFC7D555}" type="presOf" srcId="{5285A00B-A621-4B1B-9CCE-33735877F868}" destId="{6903C559-E849-4548-98E0-FC2C32E02FD4}" srcOrd="1" destOrd="0" presId="urn:microsoft.com/office/officeart/2005/8/layout/venn1"/>
    <dgm:cxn modelId="{89142E18-B5EF-44B3-A896-97C646EC3FB2}" type="presOf" srcId="{5285A00B-A621-4B1B-9CCE-33735877F868}" destId="{C2B765FC-AC33-4179-BA38-CCEF0BA0210A}" srcOrd="0" destOrd="0" presId="urn:microsoft.com/office/officeart/2005/8/layout/venn1"/>
    <dgm:cxn modelId="{868817D4-80A7-406A-8EDD-B90C6C91E086}" srcId="{3A83F610-34CA-4CC2-A7F2-2B7E16BF4FC0}" destId="{5285A00B-A621-4B1B-9CCE-33735877F868}" srcOrd="1" destOrd="0" parTransId="{B34EEB5A-4381-4675-A67F-D83AA8AB6721}" sibTransId="{6A8F0A88-2157-4E40-89BE-2EFE2F622A6E}"/>
    <dgm:cxn modelId="{9B81E2A2-62F3-42C4-9685-5579F4536CCF}" srcId="{3A83F610-34CA-4CC2-A7F2-2B7E16BF4FC0}" destId="{7FEF0006-5334-4EF0-A8EA-1DD13EF9875C}" srcOrd="0" destOrd="0" parTransId="{7D2B870B-1FFC-4869-B4E3-E9C12CB07CC1}" sibTransId="{BAC633F8-9E1A-4BAA-9F62-FAA2EFA57C77}"/>
    <dgm:cxn modelId="{C466B06D-77D8-4612-9755-14FE99328284}" type="presParOf" srcId="{9D00AFD5-9729-4B00-8148-F70BAB1B94E0}" destId="{7AB4EA0D-155C-4577-8F88-3597FAFB1222}" srcOrd="0" destOrd="0" presId="urn:microsoft.com/office/officeart/2005/8/layout/venn1"/>
    <dgm:cxn modelId="{0F418263-265F-4901-8397-B3D2334B127F}" type="presParOf" srcId="{9D00AFD5-9729-4B00-8148-F70BAB1B94E0}" destId="{ADA7BDDE-5E1C-4D7E-8A06-57A1593D7A11}" srcOrd="1" destOrd="0" presId="urn:microsoft.com/office/officeart/2005/8/layout/venn1"/>
    <dgm:cxn modelId="{4991F679-D3FE-4566-AF75-A3936B4400A8}" type="presParOf" srcId="{9D00AFD5-9729-4B00-8148-F70BAB1B94E0}" destId="{C2B765FC-AC33-4179-BA38-CCEF0BA0210A}" srcOrd="2" destOrd="0" presId="urn:microsoft.com/office/officeart/2005/8/layout/venn1"/>
    <dgm:cxn modelId="{B96CF2BA-436E-4F26-AC41-91AC8DBE869A}" type="presParOf" srcId="{9D00AFD5-9729-4B00-8148-F70BAB1B94E0}" destId="{6903C559-E849-4548-98E0-FC2C32E02FD4}" srcOrd="3"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A92429-9D2D-4AAE-A33E-07B70EBE4A90}"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s-ES"/>
        </a:p>
      </dgm:t>
    </dgm:pt>
    <dgm:pt modelId="{A6B68169-D64E-472E-BA0F-9F94DFE6876C}">
      <dgm:prSet phldrT="[Texto]" custT="1"/>
      <dgm:spPr/>
      <dgm:t>
        <a:bodyPr/>
        <a:lstStyle/>
        <a:p>
          <a:r>
            <a:rPr lang="es-ES" sz="1800" b="1" noProof="0" dirty="0" smtClean="0">
              <a:solidFill>
                <a:schemeClr val="tx1"/>
              </a:solidFill>
            </a:rPr>
            <a:t>Desarrollo </a:t>
          </a:r>
          <a:r>
            <a:rPr lang="pt-BR" sz="1800" b="1" dirty="0" smtClean="0">
              <a:solidFill>
                <a:schemeClr val="tx1"/>
              </a:solidFill>
            </a:rPr>
            <a:t>urbano e </a:t>
          </a:r>
          <a:r>
            <a:rPr lang="es-ES" sz="1800" b="1" noProof="0" dirty="0" smtClean="0">
              <a:solidFill>
                <a:schemeClr val="tx1"/>
              </a:solidFill>
            </a:rPr>
            <a:t>Infancia</a:t>
          </a:r>
          <a:r>
            <a:rPr lang="pt-BR" sz="1800" b="1" dirty="0" smtClean="0">
              <a:solidFill>
                <a:schemeClr val="tx1"/>
              </a:solidFill>
            </a:rPr>
            <a:t> vulnerabilizada</a:t>
          </a:r>
          <a:endParaRPr lang="es-ES" sz="1800" b="1" dirty="0">
            <a:solidFill>
              <a:schemeClr val="tx1"/>
            </a:solidFill>
          </a:endParaRPr>
        </a:p>
      </dgm:t>
    </dgm:pt>
    <dgm:pt modelId="{0D5CF1A1-80C6-4ABB-8B96-B9F8FD394538}" type="parTrans" cxnId="{92D8D184-1C49-4E6D-B221-DDF441E9ED03}">
      <dgm:prSet/>
      <dgm:spPr/>
      <dgm:t>
        <a:bodyPr/>
        <a:lstStyle/>
        <a:p>
          <a:endParaRPr lang="es-ES"/>
        </a:p>
      </dgm:t>
    </dgm:pt>
    <dgm:pt modelId="{CCD93A57-18DD-485E-99A3-5176F2507137}" type="sibTrans" cxnId="{92D8D184-1C49-4E6D-B221-DDF441E9ED03}">
      <dgm:prSet/>
      <dgm:spPr/>
      <dgm:t>
        <a:bodyPr/>
        <a:lstStyle/>
        <a:p>
          <a:endParaRPr lang="es-ES"/>
        </a:p>
      </dgm:t>
    </dgm:pt>
    <dgm:pt modelId="{7FDEC4B7-C942-457B-91CE-4538F7AA03D7}">
      <dgm:prSet phldrT="[Texto]"/>
      <dgm:spPr/>
      <dgm:t>
        <a:bodyPr/>
        <a:lstStyle/>
        <a:p>
          <a:r>
            <a:rPr lang="es-ES" b="1" noProof="0" dirty="0" smtClean="0">
              <a:solidFill>
                <a:schemeClr val="tx1"/>
              </a:solidFill>
            </a:rPr>
            <a:t>Investigación</a:t>
          </a:r>
          <a:r>
            <a:rPr lang="pt-BR" b="1" dirty="0" smtClean="0">
              <a:solidFill>
                <a:schemeClr val="tx1"/>
              </a:solidFill>
            </a:rPr>
            <a:t> bibliográfica</a:t>
          </a:r>
          <a:endParaRPr lang="es-ES" b="1" dirty="0">
            <a:solidFill>
              <a:schemeClr val="tx1"/>
            </a:solidFill>
          </a:endParaRPr>
        </a:p>
      </dgm:t>
    </dgm:pt>
    <dgm:pt modelId="{B06DDF4D-6CFE-4F9B-A55D-BCEA8A7C227F}" type="parTrans" cxnId="{446C2924-9DF8-400F-8688-67674F7EEDFE}">
      <dgm:prSet/>
      <dgm:spPr/>
      <dgm:t>
        <a:bodyPr/>
        <a:lstStyle/>
        <a:p>
          <a:endParaRPr lang="es-ES"/>
        </a:p>
      </dgm:t>
    </dgm:pt>
    <dgm:pt modelId="{BB5D700F-DDDF-409B-A8E4-0318FD696354}" type="sibTrans" cxnId="{446C2924-9DF8-400F-8688-67674F7EEDFE}">
      <dgm:prSet/>
      <dgm:spPr/>
      <dgm:t>
        <a:bodyPr/>
        <a:lstStyle/>
        <a:p>
          <a:endParaRPr lang="es-ES"/>
        </a:p>
      </dgm:t>
    </dgm:pt>
    <dgm:pt modelId="{A9658097-9CAF-4942-9495-EB95AEE26A70}">
      <dgm:prSet phldrT="[Texto]"/>
      <dgm:spPr/>
      <dgm:t>
        <a:bodyPr/>
        <a:lstStyle/>
        <a:p>
          <a:r>
            <a:rPr lang="es-ES" b="1" noProof="0" dirty="0" smtClean="0">
              <a:solidFill>
                <a:schemeClr val="tx1"/>
              </a:solidFill>
            </a:rPr>
            <a:t>Investigación</a:t>
          </a:r>
          <a:r>
            <a:rPr lang="pt-BR" b="1" dirty="0" smtClean="0">
              <a:solidFill>
                <a:schemeClr val="tx1"/>
              </a:solidFill>
            </a:rPr>
            <a:t> documental</a:t>
          </a:r>
          <a:endParaRPr lang="es-ES" b="1" dirty="0">
            <a:solidFill>
              <a:schemeClr val="tx1"/>
            </a:solidFill>
          </a:endParaRPr>
        </a:p>
      </dgm:t>
    </dgm:pt>
    <dgm:pt modelId="{3CEF49EA-EA6F-4526-856D-0A4DB8674CAB}" type="parTrans" cxnId="{E1ED41E4-7AA6-4321-BA69-AED373D70313}">
      <dgm:prSet/>
      <dgm:spPr/>
      <dgm:t>
        <a:bodyPr/>
        <a:lstStyle/>
        <a:p>
          <a:endParaRPr lang="es-ES"/>
        </a:p>
      </dgm:t>
    </dgm:pt>
    <dgm:pt modelId="{FA39D55A-84C1-4AE2-AE32-75064B5D4BE4}" type="sibTrans" cxnId="{E1ED41E4-7AA6-4321-BA69-AED373D70313}">
      <dgm:prSet/>
      <dgm:spPr/>
      <dgm:t>
        <a:bodyPr/>
        <a:lstStyle/>
        <a:p>
          <a:endParaRPr lang="es-ES"/>
        </a:p>
      </dgm:t>
    </dgm:pt>
    <dgm:pt modelId="{BEDF0840-E994-4C1C-B173-FC25B56C6198}">
      <dgm:prSet phldrT="[Texto]"/>
      <dgm:spPr/>
      <dgm:t>
        <a:bodyPr/>
        <a:lstStyle/>
        <a:p>
          <a:r>
            <a:rPr lang="pt-BR" b="1" dirty="0" smtClean="0">
              <a:solidFill>
                <a:schemeClr val="tx1"/>
              </a:solidFill>
            </a:rPr>
            <a:t>Investigadora</a:t>
          </a:r>
          <a:endParaRPr lang="es-ES" b="1" dirty="0">
            <a:solidFill>
              <a:schemeClr val="tx1"/>
            </a:solidFill>
          </a:endParaRPr>
        </a:p>
      </dgm:t>
    </dgm:pt>
    <dgm:pt modelId="{F164BB84-4EE4-4FB7-B2B3-8330417F33C7}" type="parTrans" cxnId="{A07379C2-9204-4A1C-BBA6-C204428A8522}">
      <dgm:prSet/>
      <dgm:spPr/>
      <dgm:t>
        <a:bodyPr/>
        <a:lstStyle/>
        <a:p>
          <a:endParaRPr lang="es-ES"/>
        </a:p>
      </dgm:t>
    </dgm:pt>
    <dgm:pt modelId="{0CBE411F-CFEA-4DB8-80DD-BBD69010E2E6}" type="sibTrans" cxnId="{A07379C2-9204-4A1C-BBA6-C204428A8522}">
      <dgm:prSet/>
      <dgm:spPr/>
      <dgm:t>
        <a:bodyPr/>
        <a:lstStyle/>
        <a:p>
          <a:endParaRPr lang="es-ES"/>
        </a:p>
      </dgm:t>
    </dgm:pt>
    <dgm:pt modelId="{FD415E9A-040F-4939-9AD7-B71BA293C825}">
      <dgm:prSet phldrT="[Texto]"/>
      <dgm:spPr/>
      <dgm:t>
        <a:bodyPr/>
        <a:lstStyle/>
        <a:p>
          <a:r>
            <a:rPr lang="es-ES" b="1" noProof="0" dirty="0" smtClean="0">
              <a:solidFill>
                <a:schemeClr val="tx1"/>
              </a:solidFill>
            </a:rPr>
            <a:t>Entrevistas</a:t>
          </a:r>
          <a:r>
            <a:rPr lang="pt-BR" b="1" dirty="0" smtClean="0">
              <a:solidFill>
                <a:schemeClr val="tx1"/>
              </a:solidFill>
            </a:rPr>
            <a:t> </a:t>
          </a:r>
          <a:r>
            <a:rPr lang="es-ES" b="1" noProof="0" dirty="0" smtClean="0">
              <a:solidFill>
                <a:schemeClr val="tx1"/>
              </a:solidFill>
            </a:rPr>
            <a:t>Proyecto </a:t>
          </a:r>
          <a:r>
            <a:rPr lang="pt-BR" b="1" dirty="0" smtClean="0">
              <a:solidFill>
                <a:schemeClr val="tx1"/>
              </a:solidFill>
            </a:rPr>
            <a:t>Quixote</a:t>
          </a:r>
          <a:endParaRPr lang="es-ES" b="1" dirty="0">
            <a:solidFill>
              <a:schemeClr val="tx1"/>
            </a:solidFill>
          </a:endParaRPr>
        </a:p>
      </dgm:t>
    </dgm:pt>
    <dgm:pt modelId="{36CFF994-D40B-4991-855E-008C038C2C4C}" type="parTrans" cxnId="{D0344A02-73FA-4032-8969-1F45CC3AB1B5}">
      <dgm:prSet/>
      <dgm:spPr/>
      <dgm:t>
        <a:bodyPr/>
        <a:lstStyle/>
        <a:p>
          <a:endParaRPr lang="es-ES"/>
        </a:p>
      </dgm:t>
    </dgm:pt>
    <dgm:pt modelId="{C951ADF5-3239-4FFC-8E88-1E031A267879}" type="sibTrans" cxnId="{D0344A02-73FA-4032-8969-1F45CC3AB1B5}">
      <dgm:prSet/>
      <dgm:spPr/>
      <dgm:t>
        <a:bodyPr/>
        <a:lstStyle/>
        <a:p>
          <a:endParaRPr lang="es-ES"/>
        </a:p>
      </dgm:t>
    </dgm:pt>
    <dgm:pt modelId="{4D9A66A7-C866-4E4C-8427-2D4F8127B7E6}">
      <dgm:prSet/>
      <dgm:spPr/>
      <dgm:t>
        <a:bodyPr/>
        <a:lstStyle/>
        <a:p>
          <a:r>
            <a:rPr lang="pt-BR" b="1" dirty="0" smtClean="0">
              <a:solidFill>
                <a:schemeClr val="tx1"/>
              </a:solidFill>
            </a:rPr>
            <a:t>Entrevistas DAI</a:t>
          </a:r>
          <a:r>
            <a:rPr lang="es-ES" b="1" dirty="0" smtClean="0">
              <a:solidFill>
                <a:schemeClr val="tx1"/>
              </a:solidFill>
            </a:rPr>
            <a:t>/PANI</a:t>
          </a:r>
          <a:endParaRPr lang="es-ES" b="1" dirty="0">
            <a:solidFill>
              <a:schemeClr val="tx1"/>
            </a:solidFill>
          </a:endParaRPr>
        </a:p>
      </dgm:t>
    </dgm:pt>
    <dgm:pt modelId="{9BAD9196-48FB-4EB9-9A9D-F73E5828071E}" type="parTrans" cxnId="{A44810E9-1D6E-422E-AD4C-8053E93BFFB7}">
      <dgm:prSet/>
      <dgm:spPr/>
      <dgm:t>
        <a:bodyPr/>
        <a:lstStyle/>
        <a:p>
          <a:endParaRPr lang="es-ES"/>
        </a:p>
      </dgm:t>
    </dgm:pt>
    <dgm:pt modelId="{29FF4B3E-A417-4992-B74C-24282700D0A6}" type="sibTrans" cxnId="{A44810E9-1D6E-422E-AD4C-8053E93BFFB7}">
      <dgm:prSet/>
      <dgm:spPr/>
      <dgm:t>
        <a:bodyPr/>
        <a:lstStyle/>
        <a:p>
          <a:endParaRPr lang="es-ES"/>
        </a:p>
      </dgm:t>
    </dgm:pt>
    <dgm:pt modelId="{2361E767-92E2-4DF9-908C-B1763AB16AC3}">
      <dgm:prSet/>
      <dgm:spPr/>
      <dgm:t>
        <a:bodyPr/>
        <a:lstStyle/>
        <a:p>
          <a:r>
            <a:rPr lang="pt-BR" b="1" dirty="0" smtClean="0">
              <a:solidFill>
                <a:schemeClr val="tx1"/>
              </a:solidFill>
            </a:rPr>
            <a:t>Devolutiva de resultados</a:t>
          </a:r>
          <a:endParaRPr lang="es-ES" b="1" dirty="0">
            <a:solidFill>
              <a:schemeClr val="tx1"/>
            </a:solidFill>
          </a:endParaRPr>
        </a:p>
      </dgm:t>
    </dgm:pt>
    <dgm:pt modelId="{1B878D36-6C1F-4A1F-93D0-9765AA27C55D}" type="parTrans" cxnId="{B8E8743A-18ED-4AC4-9E6A-36FEED8F2DFD}">
      <dgm:prSet/>
      <dgm:spPr/>
      <dgm:t>
        <a:bodyPr/>
        <a:lstStyle/>
        <a:p>
          <a:endParaRPr lang="es-ES"/>
        </a:p>
      </dgm:t>
    </dgm:pt>
    <dgm:pt modelId="{C7DA7C57-3469-495F-8FED-6331D0BAB3B0}" type="sibTrans" cxnId="{B8E8743A-18ED-4AC4-9E6A-36FEED8F2DFD}">
      <dgm:prSet/>
      <dgm:spPr/>
      <dgm:t>
        <a:bodyPr/>
        <a:lstStyle/>
        <a:p>
          <a:endParaRPr lang="es-ES"/>
        </a:p>
      </dgm:t>
    </dgm:pt>
    <dgm:pt modelId="{B52F94EC-0181-4F7E-808C-5BE89B279DD3}" type="pres">
      <dgm:prSet presAssocID="{E1A92429-9D2D-4AAE-A33E-07B70EBE4A90}" presName="Name0" presStyleCnt="0">
        <dgm:presLayoutVars>
          <dgm:chMax val="1"/>
          <dgm:dir/>
          <dgm:animLvl val="ctr"/>
          <dgm:resizeHandles val="exact"/>
        </dgm:presLayoutVars>
      </dgm:prSet>
      <dgm:spPr/>
      <dgm:t>
        <a:bodyPr/>
        <a:lstStyle/>
        <a:p>
          <a:endParaRPr lang="es-ES"/>
        </a:p>
      </dgm:t>
    </dgm:pt>
    <dgm:pt modelId="{FBF96BF7-EE6A-4B04-A66F-DBE952455F20}" type="pres">
      <dgm:prSet presAssocID="{A6B68169-D64E-472E-BA0F-9F94DFE6876C}" presName="centerShape" presStyleLbl="node0" presStyleIdx="0" presStyleCnt="1" custScaleX="144768"/>
      <dgm:spPr/>
      <dgm:t>
        <a:bodyPr/>
        <a:lstStyle/>
        <a:p>
          <a:endParaRPr lang="es-ES"/>
        </a:p>
      </dgm:t>
    </dgm:pt>
    <dgm:pt modelId="{5B71B903-5DE2-4B9E-9997-8B73EF615CB8}" type="pres">
      <dgm:prSet presAssocID="{7FDEC4B7-C942-457B-91CE-4538F7AA03D7}" presName="node" presStyleLbl="node1" presStyleIdx="0" presStyleCnt="6">
        <dgm:presLayoutVars>
          <dgm:bulletEnabled val="1"/>
        </dgm:presLayoutVars>
      </dgm:prSet>
      <dgm:spPr/>
      <dgm:t>
        <a:bodyPr/>
        <a:lstStyle/>
        <a:p>
          <a:endParaRPr lang="es-ES"/>
        </a:p>
      </dgm:t>
    </dgm:pt>
    <dgm:pt modelId="{52C33F4B-B3A5-470F-92BF-C74E3D80DC3E}" type="pres">
      <dgm:prSet presAssocID="{7FDEC4B7-C942-457B-91CE-4538F7AA03D7}" presName="dummy" presStyleCnt="0"/>
      <dgm:spPr/>
    </dgm:pt>
    <dgm:pt modelId="{29FE219A-BB57-4186-AE0D-0C3F94008221}" type="pres">
      <dgm:prSet presAssocID="{BB5D700F-DDDF-409B-A8E4-0318FD696354}" presName="sibTrans" presStyleLbl="sibTrans2D1" presStyleIdx="0" presStyleCnt="6"/>
      <dgm:spPr/>
      <dgm:t>
        <a:bodyPr/>
        <a:lstStyle/>
        <a:p>
          <a:endParaRPr lang="es-ES"/>
        </a:p>
      </dgm:t>
    </dgm:pt>
    <dgm:pt modelId="{3A37C4E1-0D8C-42BA-A1FA-51976E4021FF}" type="pres">
      <dgm:prSet presAssocID="{A9658097-9CAF-4942-9495-EB95AEE26A70}" presName="node" presStyleLbl="node1" presStyleIdx="1" presStyleCnt="6">
        <dgm:presLayoutVars>
          <dgm:bulletEnabled val="1"/>
        </dgm:presLayoutVars>
      </dgm:prSet>
      <dgm:spPr/>
      <dgm:t>
        <a:bodyPr/>
        <a:lstStyle/>
        <a:p>
          <a:endParaRPr lang="es-ES"/>
        </a:p>
      </dgm:t>
    </dgm:pt>
    <dgm:pt modelId="{F0433BCA-D7F8-4237-987D-603E130CDB1C}" type="pres">
      <dgm:prSet presAssocID="{A9658097-9CAF-4942-9495-EB95AEE26A70}" presName="dummy" presStyleCnt="0"/>
      <dgm:spPr/>
    </dgm:pt>
    <dgm:pt modelId="{F5DB6A68-7242-4530-99C6-EE220FCC2E28}" type="pres">
      <dgm:prSet presAssocID="{FA39D55A-84C1-4AE2-AE32-75064B5D4BE4}" presName="sibTrans" presStyleLbl="sibTrans2D1" presStyleIdx="1" presStyleCnt="6"/>
      <dgm:spPr/>
      <dgm:t>
        <a:bodyPr/>
        <a:lstStyle/>
        <a:p>
          <a:endParaRPr lang="es-ES"/>
        </a:p>
      </dgm:t>
    </dgm:pt>
    <dgm:pt modelId="{B3353E84-35D0-4BCF-A02C-4715ECA1A5F7}" type="pres">
      <dgm:prSet presAssocID="{4D9A66A7-C866-4E4C-8427-2D4F8127B7E6}" presName="node" presStyleLbl="node1" presStyleIdx="2" presStyleCnt="6">
        <dgm:presLayoutVars>
          <dgm:bulletEnabled val="1"/>
        </dgm:presLayoutVars>
      </dgm:prSet>
      <dgm:spPr/>
      <dgm:t>
        <a:bodyPr/>
        <a:lstStyle/>
        <a:p>
          <a:endParaRPr lang="es-ES"/>
        </a:p>
      </dgm:t>
    </dgm:pt>
    <dgm:pt modelId="{58A6F89E-AC81-4D93-AF48-7D689B8CEBB0}" type="pres">
      <dgm:prSet presAssocID="{4D9A66A7-C866-4E4C-8427-2D4F8127B7E6}" presName="dummy" presStyleCnt="0"/>
      <dgm:spPr/>
    </dgm:pt>
    <dgm:pt modelId="{52EA7503-FBC0-4CE6-983B-BE8165F11C84}" type="pres">
      <dgm:prSet presAssocID="{29FF4B3E-A417-4992-B74C-24282700D0A6}" presName="sibTrans" presStyleLbl="sibTrans2D1" presStyleIdx="2" presStyleCnt="6"/>
      <dgm:spPr/>
      <dgm:t>
        <a:bodyPr/>
        <a:lstStyle/>
        <a:p>
          <a:endParaRPr lang="es-ES"/>
        </a:p>
      </dgm:t>
    </dgm:pt>
    <dgm:pt modelId="{EA3E4FBF-F61E-4D0F-8B48-BD489978533A}" type="pres">
      <dgm:prSet presAssocID="{2361E767-92E2-4DF9-908C-B1763AB16AC3}" presName="node" presStyleLbl="node1" presStyleIdx="3" presStyleCnt="6">
        <dgm:presLayoutVars>
          <dgm:bulletEnabled val="1"/>
        </dgm:presLayoutVars>
      </dgm:prSet>
      <dgm:spPr/>
      <dgm:t>
        <a:bodyPr/>
        <a:lstStyle/>
        <a:p>
          <a:endParaRPr lang="es-ES"/>
        </a:p>
      </dgm:t>
    </dgm:pt>
    <dgm:pt modelId="{8F3AA7CA-472C-4044-B1FC-11690253D184}" type="pres">
      <dgm:prSet presAssocID="{2361E767-92E2-4DF9-908C-B1763AB16AC3}" presName="dummy" presStyleCnt="0"/>
      <dgm:spPr/>
    </dgm:pt>
    <dgm:pt modelId="{9CCAE40E-A89D-40A2-9A58-609BB6D0650A}" type="pres">
      <dgm:prSet presAssocID="{C7DA7C57-3469-495F-8FED-6331D0BAB3B0}" presName="sibTrans" presStyleLbl="sibTrans2D1" presStyleIdx="3" presStyleCnt="6"/>
      <dgm:spPr/>
      <dgm:t>
        <a:bodyPr/>
        <a:lstStyle/>
        <a:p>
          <a:endParaRPr lang="es-ES"/>
        </a:p>
      </dgm:t>
    </dgm:pt>
    <dgm:pt modelId="{BAB068BA-E75D-4EFC-A00C-26E2C9A94285}" type="pres">
      <dgm:prSet presAssocID="{BEDF0840-E994-4C1C-B173-FC25B56C6198}" presName="node" presStyleLbl="node1" presStyleIdx="4" presStyleCnt="6">
        <dgm:presLayoutVars>
          <dgm:bulletEnabled val="1"/>
        </dgm:presLayoutVars>
      </dgm:prSet>
      <dgm:spPr/>
      <dgm:t>
        <a:bodyPr/>
        <a:lstStyle/>
        <a:p>
          <a:endParaRPr lang="es-ES"/>
        </a:p>
      </dgm:t>
    </dgm:pt>
    <dgm:pt modelId="{1AAA93F0-FFAA-4F9F-B86B-B71A5BD847BF}" type="pres">
      <dgm:prSet presAssocID="{BEDF0840-E994-4C1C-B173-FC25B56C6198}" presName="dummy" presStyleCnt="0"/>
      <dgm:spPr/>
    </dgm:pt>
    <dgm:pt modelId="{7A2D5BB3-7DEB-445C-870F-2130FF3AB551}" type="pres">
      <dgm:prSet presAssocID="{0CBE411F-CFEA-4DB8-80DD-BBD69010E2E6}" presName="sibTrans" presStyleLbl="sibTrans2D1" presStyleIdx="4" presStyleCnt="6"/>
      <dgm:spPr/>
      <dgm:t>
        <a:bodyPr/>
        <a:lstStyle/>
        <a:p>
          <a:endParaRPr lang="es-ES"/>
        </a:p>
      </dgm:t>
    </dgm:pt>
    <dgm:pt modelId="{11E0B28D-9A70-4FAC-B93F-B3C9D1A506B0}" type="pres">
      <dgm:prSet presAssocID="{FD415E9A-040F-4939-9AD7-B71BA293C825}" presName="node" presStyleLbl="node1" presStyleIdx="5" presStyleCnt="6">
        <dgm:presLayoutVars>
          <dgm:bulletEnabled val="1"/>
        </dgm:presLayoutVars>
      </dgm:prSet>
      <dgm:spPr/>
      <dgm:t>
        <a:bodyPr/>
        <a:lstStyle/>
        <a:p>
          <a:endParaRPr lang="es-ES"/>
        </a:p>
      </dgm:t>
    </dgm:pt>
    <dgm:pt modelId="{93B83FEC-5029-441C-B0E0-1EE396BE22AD}" type="pres">
      <dgm:prSet presAssocID="{FD415E9A-040F-4939-9AD7-B71BA293C825}" presName="dummy" presStyleCnt="0"/>
      <dgm:spPr/>
    </dgm:pt>
    <dgm:pt modelId="{D0D83A58-7AED-4081-B717-6AA11D6F46BC}" type="pres">
      <dgm:prSet presAssocID="{C951ADF5-3239-4FFC-8E88-1E031A267879}" presName="sibTrans" presStyleLbl="sibTrans2D1" presStyleIdx="5" presStyleCnt="6"/>
      <dgm:spPr/>
      <dgm:t>
        <a:bodyPr/>
        <a:lstStyle/>
        <a:p>
          <a:endParaRPr lang="es-ES"/>
        </a:p>
      </dgm:t>
    </dgm:pt>
  </dgm:ptLst>
  <dgm:cxnLst>
    <dgm:cxn modelId="{92F1AFBB-F449-46CB-BE0F-19AA032E5AE7}" type="presOf" srcId="{BEDF0840-E994-4C1C-B173-FC25B56C6198}" destId="{BAB068BA-E75D-4EFC-A00C-26E2C9A94285}" srcOrd="0" destOrd="0" presId="urn:microsoft.com/office/officeart/2005/8/layout/radial6"/>
    <dgm:cxn modelId="{D0344A02-73FA-4032-8969-1F45CC3AB1B5}" srcId="{A6B68169-D64E-472E-BA0F-9F94DFE6876C}" destId="{FD415E9A-040F-4939-9AD7-B71BA293C825}" srcOrd="5" destOrd="0" parTransId="{36CFF994-D40B-4991-855E-008C038C2C4C}" sibTransId="{C951ADF5-3239-4FFC-8E88-1E031A267879}"/>
    <dgm:cxn modelId="{446C2924-9DF8-400F-8688-67674F7EEDFE}" srcId="{A6B68169-D64E-472E-BA0F-9F94DFE6876C}" destId="{7FDEC4B7-C942-457B-91CE-4538F7AA03D7}" srcOrd="0" destOrd="0" parTransId="{B06DDF4D-6CFE-4F9B-A55D-BCEA8A7C227F}" sibTransId="{BB5D700F-DDDF-409B-A8E4-0318FD696354}"/>
    <dgm:cxn modelId="{06D174C0-E65A-4E01-B5D3-8E90B6F0A186}" type="presOf" srcId="{0CBE411F-CFEA-4DB8-80DD-BBD69010E2E6}" destId="{7A2D5BB3-7DEB-445C-870F-2130FF3AB551}" srcOrd="0" destOrd="0" presId="urn:microsoft.com/office/officeart/2005/8/layout/radial6"/>
    <dgm:cxn modelId="{361A4902-AF62-4F67-A345-42DB78483A52}" type="presOf" srcId="{E1A92429-9D2D-4AAE-A33E-07B70EBE4A90}" destId="{B52F94EC-0181-4F7E-808C-5BE89B279DD3}" srcOrd="0" destOrd="0" presId="urn:microsoft.com/office/officeart/2005/8/layout/radial6"/>
    <dgm:cxn modelId="{92D8D184-1C49-4E6D-B221-DDF441E9ED03}" srcId="{E1A92429-9D2D-4AAE-A33E-07B70EBE4A90}" destId="{A6B68169-D64E-472E-BA0F-9F94DFE6876C}" srcOrd="0" destOrd="0" parTransId="{0D5CF1A1-80C6-4ABB-8B96-B9F8FD394538}" sibTransId="{CCD93A57-18DD-485E-99A3-5176F2507137}"/>
    <dgm:cxn modelId="{AEA41D46-EC22-47ED-9C1D-C62B636529F0}" type="presOf" srcId="{BB5D700F-DDDF-409B-A8E4-0318FD696354}" destId="{29FE219A-BB57-4186-AE0D-0C3F94008221}" srcOrd="0" destOrd="0" presId="urn:microsoft.com/office/officeart/2005/8/layout/radial6"/>
    <dgm:cxn modelId="{E1ED41E4-7AA6-4321-BA69-AED373D70313}" srcId="{A6B68169-D64E-472E-BA0F-9F94DFE6876C}" destId="{A9658097-9CAF-4942-9495-EB95AEE26A70}" srcOrd="1" destOrd="0" parTransId="{3CEF49EA-EA6F-4526-856D-0A4DB8674CAB}" sibTransId="{FA39D55A-84C1-4AE2-AE32-75064B5D4BE4}"/>
    <dgm:cxn modelId="{B8E8743A-18ED-4AC4-9E6A-36FEED8F2DFD}" srcId="{A6B68169-D64E-472E-BA0F-9F94DFE6876C}" destId="{2361E767-92E2-4DF9-908C-B1763AB16AC3}" srcOrd="3" destOrd="0" parTransId="{1B878D36-6C1F-4A1F-93D0-9765AA27C55D}" sibTransId="{C7DA7C57-3469-495F-8FED-6331D0BAB3B0}"/>
    <dgm:cxn modelId="{77C8A53A-0DFC-4E34-A3A4-78E2D022D85B}" type="presOf" srcId="{2361E767-92E2-4DF9-908C-B1763AB16AC3}" destId="{EA3E4FBF-F61E-4D0F-8B48-BD489978533A}" srcOrd="0" destOrd="0" presId="urn:microsoft.com/office/officeart/2005/8/layout/radial6"/>
    <dgm:cxn modelId="{2C04C21E-F880-4860-85C4-4285A0952EF7}" type="presOf" srcId="{7FDEC4B7-C942-457B-91CE-4538F7AA03D7}" destId="{5B71B903-5DE2-4B9E-9997-8B73EF615CB8}" srcOrd="0" destOrd="0" presId="urn:microsoft.com/office/officeart/2005/8/layout/radial6"/>
    <dgm:cxn modelId="{AB1CE686-F4B1-402F-A456-FF7E38660379}" type="presOf" srcId="{29FF4B3E-A417-4992-B74C-24282700D0A6}" destId="{52EA7503-FBC0-4CE6-983B-BE8165F11C84}" srcOrd="0" destOrd="0" presId="urn:microsoft.com/office/officeart/2005/8/layout/radial6"/>
    <dgm:cxn modelId="{9F80E530-AE0A-46B7-B09C-1192B1A8ED94}" type="presOf" srcId="{FA39D55A-84C1-4AE2-AE32-75064B5D4BE4}" destId="{F5DB6A68-7242-4530-99C6-EE220FCC2E28}" srcOrd="0" destOrd="0" presId="urn:microsoft.com/office/officeart/2005/8/layout/radial6"/>
    <dgm:cxn modelId="{63511820-F817-4462-B93E-9773A34F5CEC}" type="presOf" srcId="{FD415E9A-040F-4939-9AD7-B71BA293C825}" destId="{11E0B28D-9A70-4FAC-B93F-B3C9D1A506B0}" srcOrd="0" destOrd="0" presId="urn:microsoft.com/office/officeart/2005/8/layout/radial6"/>
    <dgm:cxn modelId="{10112467-CE9D-406D-A282-DA3DA1ACED61}" type="presOf" srcId="{A6B68169-D64E-472E-BA0F-9F94DFE6876C}" destId="{FBF96BF7-EE6A-4B04-A66F-DBE952455F20}" srcOrd="0" destOrd="0" presId="urn:microsoft.com/office/officeart/2005/8/layout/radial6"/>
    <dgm:cxn modelId="{13B6F9B8-ECEC-4963-AC72-01497AF594F6}" type="presOf" srcId="{C7DA7C57-3469-495F-8FED-6331D0BAB3B0}" destId="{9CCAE40E-A89D-40A2-9A58-609BB6D0650A}" srcOrd="0" destOrd="0" presId="urn:microsoft.com/office/officeart/2005/8/layout/radial6"/>
    <dgm:cxn modelId="{1D57D46B-CE25-44B2-BE59-0C7E24956089}" type="presOf" srcId="{C951ADF5-3239-4FFC-8E88-1E031A267879}" destId="{D0D83A58-7AED-4081-B717-6AA11D6F46BC}" srcOrd="0" destOrd="0" presId="urn:microsoft.com/office/officeart/2005/8/layout/radial6"/>
    <dgm:cxn modelId="{A44810E9-1D6E-422E-AD4C-8053E93BFFB7}" srcId="{A6B68169-D64E-472E-BA0F-9F94DFE6876C}" destId="{4D9A66A7-C866-4E4C-8427-2D4F8127B7E6}" srcOrd="2" destOrd="0" parTransId="{9BAD9196-48FB-4EB9-9A9D-F73E5828071E}" sibTransId="{29FF4B3E-A417-4992-B74C-24282700D0A6}"/>
    <dgm:cxn modelId="{469D63C6-D5F0-4190-A7DA-7B27495D9AD2}" type="presOf" srcId="{A9658097-9CAF-4942-9495-EB95AEE26A70}" destId="{3A37C4E1-0D8C-42BA-A1FA-51976E4021FF}" srcOrd="0" destOrd="0" presId="urn:microsoft.com/office/officeart/2005/8/layout/radial6"/>
    <dgm:cxn modelId="{A07379C2-9204-4A1C-BBA6-C204428A8522}" srcId="{A6B68169-D64E-472E-BA0F-9F94DFE6876C}" destId="{BEDF0840-E994-4C1C-B173-FC25B56C6198}" srcOrd="4" destOrd="0" parTransId="{F164BB84-4EE4-4FB7-B2B3-8330417F33C7}" sibTransId="{0CBE411F-CFEA-4DB8-80DD-BBD69010E2E6}"/>
    <dgm:cxn modelId="{9474AC55-2609-4ADB-AB43-EF6625206BE5}" type="presOf" srcId="{4D9A66A7-C866-4E4C-8427-2D4F8127B7E6}" destId="{B3353E84-35D0-4BCF-A02C-4715ECA1A5F7}" srcOrd="0" destOrd="0" presId="urn:microsoft.com/office/officeart/2005/8/layout/radial6"/>
    <dgm:cxn modelId="{1A99E465-C6EF-41EF-A444-4033B281E482}" type="presParOf" srcId="{B52F94EC-0181-4F7E-808C-5BE89B279DD3}" destId="{FBF96BF7-EE6A-4B04-A66F-DBE952455F20}" srcOrd="0" destOrd="0" presId="urn:microsoft.com/office/officeart/2005/8/layout/radial6"/>
    <dgm:cxn modelId="{3CDE09AB-E68A-4080-B287-CD99CF064C2E}" type="presParOf" srcId="{B52F94EC-0181-4F7E-808C-5BE89B279DD3}" destId="{5B71B903-5DE2-4B9E-9997-8B73EF615CB8}" srcOrd="1" destOrd="0" presId="urn:microsoft.com/office/officeart/2005/8/layout/radial6"/>
    <dgm:cxn modelId="{566652EF-4C43-447A-9822-7F411572732C}" type="presParOf" srcId="{B52F94EC-0181-4F7E-808C-5BE89B279DD3}" destId="{52C33F4B-B3A5-470F-92BF-C74E3D80DC3E}" srcOrd="2" destOrd="0" presId="urn:microsoft.com/office/officeart/2005/8/layout/radial6"/>
    <dgm:cxn modelId="{0551AB1F-C048-4972-B8BF-02136C9365AB}" type="presParOf" srcId="{B52F94EC-0181-4F7E-808C-5BE89B279DD3}" destId="{29FE219A-BB57-4186-AE0D-0C3F94008221}" srcOrd="3" destOrd="0" presId="urn:microsoft.com/office/officeart/2005/8/layout/radial6"/>
    <dgm:cxn modelId="{C46FF722-E6A5-4F40-8681-6E943699FF72}" type="presParOf" srcId="{B52F94EC-0181-4F7E-808C-5BE89B279DD3}" destId="{3A37C4E1-0D8C-42BA-A1FA-51976E4021FF}" srcOrd="4" destOrd="0" presId="urn:microsoft.com/office/officeart/2005/8/layout/radial6"/>
    <dgm:cxn modelId="{50A71834-F736-45B5-9C39-F250B25E7D84}" type="presParOf" srcId="{B52F94EC-0181-4F7E-808C-5BE89B279DD3}" destId="{F0433BCA-D7F8-4237-987D-603E130CDB1C}" srcOrd="5" destOrd="0" presId="urn:microsoft.com/office/officeart/2005/8/layout/radial6"/>
    <dgm:cxn modelId="{32CFA474-77A5-4BBF-9989-4860B3923F13}" type="presParOf" srcId="{B52F94EC-0181-4F7E-808C-5BE89B279DD3}" destId="{F5DB6A68-7242-4530-99C6-EE220FCC2E28}" srcOrd="6" destOrd="0" presId="urn:microsoft.com/office/officeart/2005/8/layout/radial6"/>
    <dgm:cxn modelId="{9569588F-C6C5-4661-9A25-4D3C18CBDBA8}" type="presParOf" srcId="{B52F94EC-0181-4F7E-808C-5BE89B279DD3}" destId="{B3353E84-35D0-4BCF-A02C-4715ECA1A5F7}" srcOrd="7" destOrd="0" presId="urn:microsoft.com/office/officeart/2005/8/layout/radial6"/>
    <dgm:cxn modelId="{DC9299A0-34E5-4418-99F6-6075AA8C1C5F}" type="presParOf" srcId="{B52F94EC-0181-4F7E-808C-5BE89B279DD3}" destId="{58A6F89E-AC81-4D93-AF48-7D689B8CEBB0}" srcOrd="8" destOrd="0" presId="urn:microsoft.com/office/officeart/2005/8/layout/radial6"/>
    <dgm:cxn modelId="{F6C2E9FE-D991-490D-B45B-0E320D86E625}" type="presParOf" srcId="{B52F94EC-0181-4F7E-808C-5BE89B279DD3}" destId="{52EA7503-FBC0-4CE6-983B-BE8165F11C84}" srcOrd="9" destOrd="0" presId="urn:microsoft.com/office/officeart/2005/8/layout/radial6"/>
    <dgm:cxn modelId="{2CC9A3A9-BA9D-4BA8-984A-CB76F68D222F}" type="presParOf" srcId="{B52F94EC-0181-4F7E-808C-5BE89B279DD3}" destId="{EA3E4FBF-F61E-4D0F-8B48-BD489978533A}" srcOrd="10" destOrd="0" presId="urn:microsoft.com/office/officeart/2005/8/layout/radial6"/>
    <dgm:cxn modelId="{9BFB51C8-8136-4CFC-83EE-A9F8E7CF0F70}" type="presParOf" srcId="{B52F94EC-0181-4F7E-808C-5BE89B279DD3}" destId="{8F3AA7CA-472C-4044-B1FC-11690253D184}" srcOrd="11" destOrd="0" presId="urn:microsoft.com/office/officeart/2005/8/layout/radial6"/>
    <dgm:cxn modelId="{D8C9AA37-8F8E-4022-A3B1-BBF5E676BD80}" type="presParOf" srcId="{B52F94EC-0181-4F7E-808C-5BE89B279DD3}" destId="{9CCAE40E-A89D-40A2-9A58-609BB6D0650A}" srcOrd="12" destOrd="0" presId="urn:microsoft.com/office/officeart/2005/8/layout/radial6"/>
    <dgm:cxn modelId="{26EF3A11-0CF1-40A2-9ED1-7522B72621EE}" type="presParOf" srcId="{B52F94EC-0181-4F7E-808C-5BE89B279DD3}" destId="{BAB068BA-E75D-4EFC-A00C-26E2C9A94285}" srcOrd="13" destOrd="0" presId="urn:microsoft.com/office/officeart/2005/8/layout/radial6"/>
    <dgm:cxn modelId="{3F6A0841-CAE3-46EA-8DE2-77D276A0EF23}" type="presParOf" srcId="{B52F94EC-0181-4F7E-808C-5BE89B279DD3}" destId="{1AAA93F0-FFAA-4F9F-B86B-B71A5BD847BF}" srcOrd="14" destOrd="0" presId="urn:microsoft.com/office/officeart/2005/8/layout/radial6"/>
    <dgm:cxn modelId="{841C07EE-0A1A-41A5-9B9B-66F71AC902BA}" type="presParOf" srcId="{B52F94EC-0181-4F7E-808C-5BE89B279DD3}" destId="{7A2D5BB3-7DEB-445C-870F-2130FF3AB551}" srcOrd="15" destOrd="0" presId="urn:microsoft.com/office/officeart/2005/8/layout/radial6"/>
    <dgm:cxn modelId="{6B54FC99-209F-4F8A-A989-0837D71BC14F}" type="presParOf" srcId="{B52F94EC-0181-4F7E-808C-5BE89B279DD3}" destId="{11E0B28D-9A70-4FAC-B93F-B3C9D1A506B0}" srcOrd="16" destOrd="0" presId="urn:microsoft.com/office/officeart/2005/8/layout/radial6"/>
    <dgm:cxn modelId="{CF1BAB40-3649-47D7-A918-1ABCE02FB443}" type="presParOf" srcId="{B52F94EC-0181-4F7E-808C-5BE89B279DD3}" destId="{93B83FEC-5029-441C-B0E0-1EE396BE22AD}" srcOrd="17" destOrd="0" presId="urn:microsoft.com/office/officeart/2005/8/layout/radial6"/>
    <dgm:cxn modelId="{A34AE748-04F1-453E-B589-3CB053136371}" type="presParOf" srcId="{B52F94EC-0181-4F7E-808C-5BE89B279DD3}" destId="{D0D83A58-7AED-4081-B717-6AA11D6F46BC}" srcOrd="18"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77EB28E-A107-4FB8-804E-5E0E28C561C9}"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s-ES"/>
        </a:p>
      </dgm:t>
    </dgm:pt>
    <dgm:pt modelId="{A5353D3B-AD75-44C5-A597-C3CE159F0D03}">
      <dgm:prSet phldrT="[Texto]"/>
      <dgm:spPr/>
      <dgm:t>
        <a:bodyPr/>
        <a:lstStyle/>
        <a:p>
          <a:r>
            <a:rPr lang="es-ES" noProof="0" dirty="0" smtClean="0">
              <a:solidFill>
                <a:schemeClr val="tx1"/>
              </a:solidFill>
              <a:latin typeface="Berlin Sans FB" pitchFamily="34" charset="0"/>
            </a:rPr>
            <a:t>Desarrollo</a:t>
          </a:r>
          <a:r>
            <a:rPr lang="pt-BR" dirty="0" smtClean="0">
              <a:solidFill>
                <a:schemeClr val="tx1"/>
              </a:solidFill>
              <a:latin typeface="Berlin Sans FB" pitchFamily="34" charset="0"/>
            </a:rPr>
            <a:t> urbano</a:t>
          </a:r>
          <a:endParaRPr lang="es-ES" dirty="0">
            <a:solidFill>
              <a:schemeClr val="tx1"/>
            </a:solidFill>
            <a:latin typeface="Berlin Sans FB" pitchFamily="34" charset="0"/>
          </a:endParaRPr>
        </a:p>
      </dgm:t>
    </dgm:pt>
    <dgm:pt modelId="{DE425756-7950-418C-A736-A3CFD9637FD1}" type="parTrans" cxnId="{CEEDABC3-6A30-4039-9E29-A27142F4C2A3}">
      <dgm:prSet/>
      <dgm:spPr/>
      <dgm:t>
        <a:bodyPr/>
        <a:lstStyle/>
        <a:p>
          <a:endParaRPr lang="es-ES"/>
        </a:p>
      </dgm:t>
    </dgm:pt>
    <dgm:pt modelId="{3D6CFD2C-B544-4FFD-9E55-174A4252DE18}" type="sibTrans" cxnId="{CEEDABC3-6A30-4039-9E29-A27142F4C2A3}">
      <dgm:prSet/>
      <dgm:spPr/>
      <dgm:t>
        <a:bodyPr/>
        <a:lstStyle/>
        <a:p>
          <a:endParaRPr lang="es-ES"/>
        </a:p>
      </dgm:t>
    </dgm:pt>
    <dgm:pt modelId="{164E867A-1377-4BE6-9B01-9DB6C1FF67E0}">
      <dgm:prSet phldrT="[Texto]"/>
      <dgm:spPr/>
      <dgm:t>
        <a:bodyPr/>
        <a:lstStyle/>
        <a:p>
          <a:r>
            <a:rPr lang="es-ES" noProof="0" dirty="0" smtClean="0">
              <a:solidFill>
                <a:schemeClr val="tx1"/>
              </a:solidFill>
              <a:latin typeface="Berlin Sans FB" pitchFamily="34" charset="0"/>
            </a:rPr>
            <a:t>Infancia vulnerabilizada</a:t>
          </a:r>
          <a:endParaRPr lang="es-ES" noProof="0" dirty="0">
            <a:solidFill>
              <a:schemeClr val="tx1"/>
            </a:solidFill>
            <a:latin typeface="Berlin Sans FB" pitchFamily="34" charset="0"/>
          </a:endParaRPr>
        </a:p>
      </dgm:t>
    </dgm:pt>
    <dgm:pt modelId="{3D21248F-A743-4F8B-8C53-B8A6BE207A5B}" type="parTrans" cxnId="{3616EAB8-4996-4EE2-8344-B5015F5831E6}">
      <dgm:prSet/>
      <dgm:spPr/>
      <dgm:t>
        <a:bodyPr/>
        <a:lstStyle/>
        <a:p>
          <a:endParaRPr lang="es-ES"/>
        </a:p>
      </dgm:t>
    </dgm:pt>
    <dgm:pt modelId="{9798517A-A742-432D-9C62-422958E8C281}" type="sibTrans" cxnId="{3616EAB8-4996-4EE2-8344-B5015F5831E6}">
      <dgm:prSet/>
      <dgm:spPr/>
      <dgm:t>
        <a:bodyPr/>
        <a:lstStyle/>
        <a:p>
          <a:endParaRPr lang="es-ES"/>
        </a:p>
      </dgm:t>
    </dgm:pt>
    <dgm:pt modelId="{1FFD62CC-F90E-4D70-8DA0-9B0E064C98B2}">
      <dgm:prSet phldrT="[Texto]"/>
      <dgm:spPr/>
      <dgm:t>
        <a:bodyPr/>
        <a:lstStyle/>
        <a:p>
          <a:r>
            <a:rPr lang="es-ES" noProof="0" dirty="0" smtClean="0">
              <a:solidFill>
                <a:schemeClr val="tx1"/>
              </a:solidFill>
              <a:latin typeface="Berlin Sans FB" pitchFamily="34" charset="0"/>
            </a:rPr>
            <a:t>Des-re-territorialización</a:t>
          </a:r>
          <a:endParaRPr lang="es-ES" noProof="0" dirty="0">
            <a:solidFill>
              <a:schemeClr val="tx1"/>
            </a:solidFill>
            <a:latin typeface="Berlin Sans FB" pitchFamily="34" charset="0"/>
          </a:endParaRPr>
        </a:p>
      </dgm:t>
    </dgm:pt>
    <dgm:pt modelId="{8AF0BB47-F7CC-42BA-A956-027091C783EC}" type="parTrans" cxnId="{F6871223-3065-4C90-900A-BBA75375F113}">
      <dgm:prSet/>
      <dgm:spPr/>
      <dgm:t>
        <a:bodyPr/>
        <a:lstStyle/>
        <a:p>
          <a:endParaRPr lang="es-ES"/>
        </a:p>
      </dgm:t>
    </dgm:pt>
    <dgm:pt modelId="{471A813B-5022-4BCF-AB13-EFF5348F03E3}" type="sibTrans" cxnId="{F6871223-3065-4C90-900A-BBA75375F113}">
      <dgm:prSet/>
      <dgm:spPr/>
      <dgm:t>
        <a:bodyPr/>
        <a:lstStyle/>
        <a:p>
          <a:endParaRPr lang="es-ES"/>
        </a:p>
      </dgm:t>
    </dgm:pt>
    <dgm:pt modelId="{4F4A748B-26C8-4818-8CDA-DE16AF994D3D}" type="pres">
      <dgm:prSet presAssocID="{077EB28E-A107-4FB8-804E-5E0E28C561C9}" presName="Name0" presStyleCnt="0">
        <dgm:presLayoutVars>
          <dgm:dir/>
          <dgm:resizeHandles val="exact"/>
        </dgm:presLayoutVars>
      </dgm:prSet>
      <dgm:spPr/>
      <dgm:t>
        <a:bodyPr/>
        <a:lstStyle/>
        <a:p>
          <a:endParaRPr lang="es-ES"/>
        </a:p>
      </dgm:t>
    </dgm:pt>
    <dgm:pt modelId="{A9E40935-1A30-47AF-AA63-7AC9C7449008}" type="pres">
      <dgm:prSet presAssocID="{A5353D3B-AD75-44C5-A597-C3CE159F0D03}" presName="node" presStyleLbl="node1" presStyleIdx="0" presStyleCnt="3">
        <dgm:presLayoutVars>
          <dgm:bulletEnabled val="1"/>
        </dgm:presLayoutVars>
      </dgm:prSet>
      <dgm:spPr/>
      <dgm:t>
        <a:bodyPr/>
        <a:lstStyle/>
        <a:p>
          <a:endParaRPr lang="es-ES"/>
        </a:p>
      </dgm:t>
    </dgm:pt>
    <dgm:pt modelId="{7AFAEE4A-0029-4C8C-BB55-1C048B6E3A11}" type="pres">
      <dgm:prSet presAssocID="{3D6CFD2C-B544-4FFD-9E55-174A4252DE18}" presName="sibTrans" presStyleLbl="sibTrans2D1" presStyleIdx="0" presStyleCnt="3"/>
      <dgm:spPr/>
      <dgm:t>
        <a:bodyPr/>
        <a:lstStyle/>
        <a:p>
          <a:endParaRPr lang="es-ES"/>
        </a:p>
      </dgm:t>
    </dgm:pt>
    <dgm:pt modelId="{41EB9B97-AAA5-4A43-894B-248F5F5080D6}" type="pres">
      <dgm:prSet presAssocID="{3D6CFD2C-B544-4FFD-9E55-174A4252DE18}" presName="connectorText" presStyleLbl="sibTrans2D1" presStyleIdx="0" presStyleCnt="3"/>
      <dgm:spPr/>
      <dgm:t>
        <a:bodyPr/>
        <a:lstStyle/>
        <a:p>
          <a:endParaRPr lang="es-ES"/>
        </a:p>
      </dgm:t>
    </dgm:pt>
    <dgm:pt modelId="{BABEB3B8-9952-40A6-9847-4A8F83B7BBDD}" type="pres">
      <dgm:prSet presAssocID="{164E867A-1377-4BE6-9B01-9DB6C1FF67E0}" presName="node" presStyleLbl="node1" presStyleIdx="1" presStyleCnt="3">
        <dgm:presLayoutVars>
          <dgm:bulletEnabled val="1"/>
        </dgm:presLayoutVars>
      </dgm:prSet>
      <dgm:spPr/>
      <dgm:t>
        <a:bodyPr/>
        <a:lstStyle/>
        <a:p>
          <a:endParaRPr lang="es-ES"/>
        </a:p>
      </dgm:t>
    </dgm:pt>
    <dgm:pt modelId="{5E85A268-8370-43AD-9EE1-75A1D60DF9CC}" type="pres">
      <dgm:prSet presAssocID="{9798517A-A742-432D-9C62-422958E8C281}" presName="sibTrans" presStyleLbl="sibTrans2D1" presStyleIdx="1" presStyleCnt="3"/>
      <dgm:spPr/>
      <dgm:t>
        <a:bodyPr/>
        <a:lstStyle/>
        <a:p>
          <a:endParaRPr lang="es-ES"/>
        </a:p>
      </dgm:t>
    </dgm:pt>
    <dgm:pt modelId="{F0025D4C-8675-4CAF-BEC5-25550B5B1D89}" type="pres">
      <dgm:prSet presAssocID="{9798517A-A742-432D-9C62-422958E8C281}" presName="connectorText" presStyleLbl="sibTrans2D1" presStyleIdx="1" presStyleCnt="3"/>
      <dgm:spPr/>
      <dgm:t>
        <a:bodyPr/>
        <a:lstStyle/>
        <a:p>
          <a:endParaRPr lang="es-ES"/>
        </a:p>
      </dgm:t>
    </dgm:pt>
    <dgm:pt modelId="{B79A4522-F91A-4378-8984-5BEB08FBC033}" type="pres">
      <dgm:prSet presAssocID="{1FFD62CC-F90E-4D70-8DA0-9B0E064C98B2}" presName="node" presStyleLbl="node1" presStyleIdx="2" presStyleCnt="3">
        <dgm:presLayoutVars>
          <dgm:bulletEnabled val="1"/>
        </dgm:presLayoutVars>
      </dgm:prSet>
      <dgm:spPr/>
      <dgm:t>
        <a:bodyPr/>
        <a:lstStyle/>
        <a:p>
          <a:endParaRPr lang="es-ES"/>
        </a:p>
      </dgm:t>
    </dgm:pt>
    <dgm:pt modelId="{10995A39-117A-4751-A47E-E6E5559921CA}" type="pres">
      <dgm:prSet presAssocID="{471A813B-5022-4BCF-AB13-EFF5348F03E3}" presName="sibTrans" presStyleLbl="sibTrans2D1" presStyleIdx="2" presStyleCnt="3"/>
      <dgm:spPr/>
      <dgm:t>
        <a:bodyPr/>
        <a:lstStyle/>
        <a:p>
          <a:endParaRPr lang="es-ES"/>
        </a:p>
      </dgm:t>
    </dgm:pt>
    <dgm:pt modelId="{E002F1B3-144D-4BEE-969F-3369275988E3}" type="pres">
      <dgm:prSet presAssocID="{471A813B-5022-4BCF-AB13-EFF5348F03E3}" presName="connectorText" presStyleLbl="sibTrans2D1" presStyleIdx="2" presStyleCnt="3"/>
      <dgm:spPr/>
      <dgm:t>
        <a:bodyPr/>
        <a:lstStyle/>
        <a:p>
          <a:endParaRPr lang="es-ES"/>
        </a:p>
      </dgm:t>
    </dgm:pt>
  </dgm:ptLst>
  <dgm:cxnLst>
    <dgm:cxn modelId="{2146812B-042E-4A3C-AA0F-0A1BCAE856B2}" type="presOf" srcId="{164E867A-1377-4BE6-9B01-9DB6C1FF67E0}" destId="{BABEB3B8-9952-40A6-9847-4A8F83B7BBDD}" srcOrd="0" destOrd="0" presId="urn:microsoft.com/office/officeart/2005/8/layout/cycle7"/>
    <dgm:cxn modelId="{68FB3C4D-9845-442A-B9B3-CC6ADF027DDE}" type="presOf" srcId="{1FFD62CC-F90E-4D70-8DA0-9B0E064C98B2}" destId="{B79A4522-F91A-4378-8984-5BEB08FBC033}" srcOrd="0" destOrd="0" presId="urn:microsoft.com/office/officeart/2005/8/layout/cycle7"/>
    <dgm:cxn modelId="{3616EAB8-4996-4EE2-8344-B5015F5831E6}" srcId="{077EB28E-A107-4FB8-804E-5E0E28C561C9}" destId="{164E867A-1377-4BE6-9B01-9DB6C1FF67E0}" srcOrd="1" destOrd="0" parTransId="{3D21248F-A743-4F8B-8C53-B8A6BE207A5B}" sibTransId="{9798517A-A742-432D-9C62-422958E8C281}"/>
    <dgm:cxn modelId="{5751FD56-9E51-45E2-A1EE-D4DB4905FEFB}" type="presOf" srcId="{3D6CFD2C-B544-4FFD-9E55-174A4252DE18}" destId="{41EB9B97-AAA5-4A43-894B-248F5F5080D6}" srcOrd="1" destOrd="0" presId="urn:microsoft.com/office/officeart/2005/8/layout/cycle7"/>
    <dgm:cxn modelId="{8C32D73A-EF06-4EFD-8414-0351AFAA9407}" type="presOf" srcId="{9798517A-A742-432D-9C62-422958E8C281}" destId="{F0025D4C-8675-4CAF-BEC5-25550B5B1D89}" srcOrd="1" destOrd="0" presId="urn:microsoft.com/office/officeart/2005/8/layout/cycle7"/>
    <dgm:cxn modelId="{0B77028C-4249-4DEA-A395-E591A6D13ED1}" type="presOf" srcId="{077EB28E-A107-4FB8-804E-5E0E28C561C9}" destId="{4F4A748B-26C8-4818-8CDA-DE16AF994D3D}" srcOrd="0" destOrd="0" presId="urn:microsoft.com/office/officeart/2005/8/layout/cycle7"/>
    <dgm:cxn modelId="{BFCC5358-D6E2-4166-9D9A-F5B8D6ECB88A}" type="presOf" srcId="{A5353D3B-AD75-44C5-A597-C3CE159F0D03}" destId="{A9E40935-1A30-47AF-AA63-7AC9C7449008}" srcOrd="0" destOrd="0" presId="urn:microsoft.com/office/officeart/2005/8/layout/cycle7"/>
    <dgm:cxn modelId="{F6871223-3065-4C90-900A-BBA75375F113}" srcId="{077EB28E-A107-4FB8-804E-5E0E28C561C9}" destId="{1FFD62CC-F90E-4D70-8DA0-9B0E064C98B2}" srcOrd="2" destOrd="0" parTransId="{8AF0BB47-F7CC-42BA-A956-027091C783EC}" sibTransId="{471A813B-5022-4BCF-AB13-EFF5348F03E3}"/>
    <dgm:cxn modelId="{C192ABDF-D8F6-427A-AFB9-545E98FC4CA0}" type="presOf" srcId="{3D6CFD2C-B544-4FFD-9E55-174A4252DE18}" destId="{7AFAEE4A-0029-4C8C-BB55-1C048B6E3A11}" srcOrd="0" destOrd="0" presId="urn:microsoft.com/office/officeart/2005/8/layout/cycle7"/>
    <dgm:cxn modelId="{1DA3AE5C-5A29-48CE-B0F3-20C9772AD00A}" type="presOf" srcId="{471A813B-5022-4BCF-AB13-EFF5348F03E3}" destId="{E002F1B3-144D-4BEE-969F-3369275988E3}" srcOrd="1" destOrd="0" presId="urn:microsoft.com/office/officeart/2005/8/layout/cycle7"/>
    <dgm:cxn modelId="{0283EC1E-42FB-400F-B548-95701DEF424C}" type="presOf" srcId="{471A813B-5022-4BCF-AB13-EFF5348F03E3}" destId="{10995A39-117A-4751-A47E-E6E5559921CA}" srcOrd="0" destOrd="0" presId="urn:microsoft.com/office/officeart/2005/8/layout/cycle7"/>
    <dgm:cxn modelId="{8D5A4BEE-84F9-455F-8B9C-5A678612F99A}" type="presOf" srcId="{9798517A-A742-432D-9C62-422958E8C281}" destId="{5E85A268-8370-43AD-9EE1-75A1D60DF9CC}" srcOrd="0" destOrd="0" presId="urn:microsoft.com/office/officeart/2005/8/layout/cycle7"/>
    <dgm:cxn modelId="{CEEDABC3-6A30-4039-9E29-A27142F4C2A3}" srcId="{077EB28E-A107-4FB8-804E-5E0E28C561C9}" destId="{A5353D3B-AD75-44C5-A597-C3CE159F0D03}" srcOrd="0" destOrd="0" parTransId="{DE425756-7950-418C-A736-A3CFD9637FD1}" sibTransId="{3D6CFD2C-B544-4FFD-9E55-174A4252DE18}"/>
    <dgm:cxn modelId="{A9C76896-7495-46D6-AFEC-55491F6154C0}" type="presParOf" srcId="{4F4A748B-26C8-4818-8CDA-DE16AF994D3D}" destId="{A9E40935-1A30-47AF-AA63-7AC9C7449008}" srcOrd="0" destOrd="0" presId="urn:microsoft.com/office/officeart/2005/8/layout/cycle7"/>
    <dgm:cxn modelId="{0F8771DD-746F-4DC7-84F4-BF7B0637B1C1}" type="presParOf" srcId="{4F4A748B-26C8-4818-8CDA-DE16AF994D3D}" destId="{7AFAEE4A-0029-4C8C-BB55-1C048B6E3A11}" srcOrd="1" destOrd="0" presId="urn:microsoft.com/office/officeart/2005/8/layout/cycle7"/>
    <dgm:cxn modelId="{8E63390E-A73B-45B2-83CA-3863E7FB5860}" type="presParOf" srcId="{7AFAEE4A-0029-4C8C-BB55-1C048B6E3A11}" destId="{41EB9B97-AAA5-4A43-894B-248F5F5080D6}" srcOrd="0" destOrd="0" presId="urn:microsoft.com/office/officeart/2005/8/layout/cycle7"/>
    <dgm:cxn modelId="{2B142505-B049-441B-9A8B-FAFE98BE2286}" type="presParOf" srcId="{4F4A748B-26C8-4818-8CDA-DE16AF994D3D}" destId="{BABEB3B8-9952-40A6-9847-4A8F83B7BBDD}" srcOrd="2" destOrd="0" presId="urn:microsoft.com/office/officeart/2005/8/layout/cycle7"/>
    <dgm:cxn modelId="{1DE0811A-9F0E-497D-9C15-EE5D54658A04}" type="presParOf" srcId="{4F4A748B-26C8-4818-8CDA-DE16AF994D3D}" destId="{5E85A268-8370-43AD-9EE1-75A1D60DF9CC}" srcOrd="3" destOrd="0" presId="urn:microsoft.com/office/officeart/2005/8/layout/cycle7"/>
    <dgm:cxn modelId="{CD95C0DA-BB67-4B12-A908-337858B0E495}" type="presParOf" srcId="{5E85A268-8370-43AD-9EE1-75A1D60DF9CC}" destId="{F0025D4C-8675-4CAF-BEC5-25550B5B1D89}" srcOrd="0" destOrd="0" presId="urn:microsoft.com/office/officeart/2005/8/layout/cycle7"/>
    <dgm:cxn modelId="{0E43974D-04C5-419E-A4DF-4F4A2801B19C}" type="presParOf" srcId="{4F4A748B-26C8-4818-8CDA-DE16AF994D3D}" destId="{B79A4522-F91A-4378-8984-5BEB08FBC033}" srcOrd="4" destOrd="0" presId="urn:microsoft.com/office/officeart/2005/8/layout/cycle7"/>
    <dgm:cxn modelId="{1EE968F3-F15E-4961-9D53-84D529C48C3C}" type="presParOf" srcId="{4F4A748B-26C8-4818-8CDA-DE16AF994D3D}" destId="{10995A39-117A-4751-A47E-E6E5559921CA}" srcOrd="5" destOrd="0" presId="urn:microsoft.com/office/officeart/2005/8/layout/cycle7"/>
    <dgm:cxn modelId="{AFA453C0-3034-4DE9-B9C8-E8B250EB336C}" type="presParOf" srcId="{10995A39-117A-4751-A47E-E6E5559921CA}" destId="{E002F1B3-144D-4BEE-969F-3369275988E3}" srcOrd="0" destOrd="0" presId="urn:microsoft.com/office/officeart/2005/8/layout/cycle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6F78982-9D1D-451B-ADA9-329362764722}">
      <dsp:nvSpPr>
        <dsp:cNvPr id="0" name=""/>
        <dsp:cNvSpPr/>
      </dsp:nvSpPr>
      <dsp:spPr>
        <a:xfrm>
          <a:off x="6701909" y="3685095"/>
          <a:ext cx="91440" cy="430714"/>
        </a:xfrm>
        <a:custGeom>
          <a:avLst/>
          <a:gdLst/>
          <a:ahLst/>
          <a:cxnLst/>
          <a:rect l="0" t="0" r="0" b="0"/>
          <a:pathLst>
            <a:path>
              <a:moveTo>
                <a:pt x="45720" y="0"/>
              </a:moveTo>
              <a:lnTo>
                <a:pt x="45720" y="43071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B66DDC-1027-40B3-B6BB-DF56D1C8227B}">
      <dsp:nvSpPr>
        <dsp:cNvPr id="0" name=""/>
        <dsp:cNvSpPr/>
      </dsp:nvSpPr>
      <dsp:spPr>
        <a:xfrm>
          <a:off x="5842594" y="2313967"/>
          <a:ext cx="905034" cy="430714"/>
        </a:xfrm>
        <a:custGeom>
          <a:avLst/>
          <a:gdLst/>
          <a:ahLst/>
          <a:cxnLst/>
          <a:rect l="0" t="0" r="0" b="0"/>
          <a:pathLst>
            <a:path>
              <a:moveTo>
                <a:pt x="0" y="0"/>
              </a:moveTo>
              <a:lnTo>
                <a:pt x="0" y="293519"/>
              </a:lnTo>
              <a:lnTo>
                <a:pt x="905034" y="293519"/>
              </a:lnTo>
              <a:lnTo>
                <a:pt x="905034" y="43071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8D2436-9A4A-4875-9C74-6A13226AFC5C}">
      <dsp:nvSpPr>
        <dsp:cNvPr id="0" name=""/>
        <dsp:cNvSpPr/>
      </dsp:nvSpPr>
      <dsp:spPr>
        <a:xfrm>
          <a:off x="4891839" y="3685095"/>
          <a:ext cx="91440" cy="430714"/>
        </a:xfrm>
        <a:custGeom>
          <a:avLst/>
          <a:gdLst/>
          <a:ahLst/>
          <a:cxnLst/>
          <a:rect l="0" t="0" r="0" b="0"/>
          <a:pathLst>
            <a:path>
              <a:moveTo>
                <a:pt x="45720" y="0"/>
              </a:moveTo>
              <a:lnTo>
                <a:pt x="45720" y="43071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E8A12F-5E56-405A-8910-EC8C2047A537}">
      <dsp:nvSpPr>
        <dsp:cNvPr id="0" name=""/>
        <dsp:cNvSpPr/>
      </dsp:nvSpPr>
      <dsp:spPr>
        <a:xfrm>
          <a:off x="4937559" y="2313967"/>
          <a:ext cx="905034" cy="430714"/>
        </a:xfrm>
        <a:custGeom>
          <a:avLst/>
          <a:gdLst/>
          <a:ahLst/>
          <a:cxnLst/>
          <a:rect l="0" t="0" r="0" b="0"/>
          <a:pathLst>
            <a:path>
              <a:moveTo>
                <a:pt x="905034" y="0"/>
              </a:moveTo>
              <a:lnTo>
                <a:pt x="905034" y="293519"/>
              </a:lnTo>
              <a:lnTo>
                <a:pt x="0" y="293519"/>
              </a:lnTo>
              <a:lnTo>
                <a:pt x="0" y="43071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718922-394E-4BFA-8E1B-3CEA37CB1CF5}">
      <dsp:nvSpPr>
        <dsp:cNvPr id="0" name=""/>
        <dsp:cNvSpPr/>
      </dsp:nvSpPr>
      <dsp:spPr>
        <a:xfrm>
          <a:off x="4032524" y="942839"/>
          <a:ext cx="1810069" cy="430714"/>
        </a:xfrm>
        <a:custGeom>
          <a:avLst/>
          <a:gdLst/>
          <a:ahLst/>
          <a:cxnLst/>
          <a:rect l="0" t="0" r="0" b="0"/>
          <a:pathLst>
            <a:path>
              <a:moveTo>
                <a:pt x="0" y="0"/>
              </a:moveTo>
              <a:lnTo>
                <a:pt x="0" y="293519"/>
              </a:lnTo>
              <a:lnTo>
                <a:pt x="1810069" y="293519"/>
              </a:lnTo>
              <a:lnTo>
                <a:pt x="1810069" y="4307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3DD676-CC0D-448F-AB47-047109E104BB}">
      <dsp:nvSpPr>
        <dsp:cNvPr id="0" name=""/>
        <dsp:cNvSpPr/>
      </dsp:nvSpPr>
      <dsp:spPr>
        <a:xfrm>
          <a:off x="3081769" y="3685095"/>
          <a:ext cx="91440" cy="430714"/>
        </a:xfrm>
        <a:custGeom>
          <a:avLst/>
          <a:gdLst/>
          <a:ahLst/>
          <a:cxnLst/>
          <a:rect l="0" t="0" r="0" b="0"/>
          <a:pathLst>
            <a:path>
              <a:moveTo>
                <a:pt x="45720" y="0"/>
              </a:moveTo>
              <a:lnTo>
                <a:pt x="45720" y="43071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2A5A65-2945-4E59-BD49-B5A9BF6300D0}">
      <dsp:nvSpPr>
        <dsp:cNvPr id="0" name=""/>
        <dsp:cNvSpPr/>
      </dsp:nvSpPr>
      <dsp:spPr>
        <a:xfrm>
          <a:off x="2222454" y="2313967"/>
          <a:ext cx="905034" cy="430714"/>
        </a:xfrm>
        <a:custGeom>
          <a:avLst/>
          <a:gdLst/>
          <a:ahLst/>
          <a:cxnLst/>
          <a:rect l="0" t="0" r="0" b="0"/>
          <a:pathLst>
            <a:path>
              <a:moveTo>
                <a:pt x="0" y="0"/>
              </a:moveTo>
              <a:lnTo>
                <a:pt x="0" y="293519"/>
              </a:lnTo>
              <a:lnTo>
                <a:pt x="905034" y="293519"/>
              </a:lnTo>
              <a:lnTo>
                <a:pt x="905034" y="43071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7C6524-A756-40F9-969B-4C6596FDE966}">
      <dsp:nvSpPr>
        <dsp:cNvPr id="0" name=""/>
        <dsp:cNvSpPr/>
      </dsp:nvSpPr>
      <dsp:spPr>
        <a:xfrm>
          <a:off x="1271699" y="3685095"/>
          <a:ext cx="91440" cy="430714"/>
        </a:xfrm>
        <a:custGeom>
          <a:avLst/>
          <a:gdLst/>
          <a:ahLst/>
          <a:cxnLst/>
          <a:rect l="0" t="0" r="0" b="0"/>
          <a:pathLst>
            <a:path>
              <a:moveTo>
                <a:pt x="45720" y="0"/>
              </a:moveTo>
              <a:lnTo>
                <a:pt x="45720" y="43071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0C3BBA-5E28-40AB-9BBB-9388C94A7082}">
      <dsp:nvSpPr>
        <dsp:cNvPr id="0" name=""/>
        <dsp:cNvSpPr/>
      </dsp:nvSpPr>
      <dsp:spPr>
        <a:xfrm>
          <a:off x="1317419" y="2313967"/>
          <a:ext cx="905034" cy="430714"/>
        </a:xfrm>
        <a:custGeom>
          <a:avLst/>
          <a:gdLst/>
          <a:ahLst/>
          <a:cxnLst/>
          <a:rect l="0" t="0" r="0" b="0"/>
          <a:pathLst>
            <a:path>
              <a:moveTo>
                <a:pt x="905034" y="0"/>
              </a:moveTo>
              <a:lnTo>
                <a:pt x="905034" y="293519"/>
              </a:lnTo>
              <a:lnTo>
                <a:pt x="0" y="293519"/>
              </a:lnTo>
              <a:lnTo>
                <a:pt x="0" y="43071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AA63BB-2424-4D5B-8DA6-51625C0BA5DB}">
      <dsp:nvSpPr>
        <dsp:cNvPr id="0" name=""/>
        <dsp:cNvSpPr/>
      </dsp:nvSpPr>
      <dsp:spPr>
        <a:xfrm>
          <a:off x="2222454" y="942839"/>
          <a:ext cx="1810069" cy="430714"/>
        </a:xfrm>
        <a:custGeom>
          <a:avLst/>
          <a:gdLst/>
          <a:ahLst/>
          <a:cxnLst/>
          <a:rect l="0" t="0" r="0" b="0"/>
          <a:pathLst>
            <a:path>
              <a:moveTo>
                <a:pt x="1810069" y="0"/>
              </a:moveTo>
              <a:lnTo>
                <a:pt x="1810069" y="293519"/>
              </a:lnTo>
              <a:lnTo>
                <a:pt x="0" y="293519"/>
              </a:lnTo>
              <a:lnTo>
                <a:pt x="0" y="4307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5F19AD-953B-44A8-85B8-D81EE86EF36D}">
      <dsp:nvSpPr>
        <dsp:cNvPr id="0" name=""/>
        <dsp:cNvSpPr/>
      </dsp:nvSpPr>
      <dsp:spPr>
        <a:xfrm>
          <a:off x="3292040" y="2426"/>
          <a:ext cx="1480966" cy="9404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55C818-2757-4311-AD0F-9812142D6117}">
      <dsp:nvSpPr>
        <dsp:cNvPr id="0" name=""/>
        <dsp:cNvSpPr/>
      </dsp:nvSpPr>
      <dsp:spPr>
        <a:xfrm>
          <a:off x="3456592" y="158750"/>
          <a:ext cx="1480966" cy="94041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noProof="0" dirty="0" smtClean="0"/>
            <a:t>Desarrollo Regional</a:t>
          </a:r>
          <a:endParaRPr lang="es-ES" sz="1400" kern="1200" noProof="0" dirty="0"/>
        </a:p>
      </dsp:txBody>
      <dsp:txXfrm>
        <a:off x="3456592" y="158750"/>
        <a:ext cx="1480966" cy="940413"/>
      </dsp:txXfrm>
    </dsp:sp>
    <dsp:sp modelId="{288707B1-2D18-4905-9390-61D9C9CB1876}">
      <dsp:nvSpPr>
        <dsp:cNvPr id="0" name=""/>
        <dsp:cNvSpPr/>
      </dsp:nvSpPr>
      <dsp:spPr>
        <a:xfrm>
          <a:off x="1481970" y="1373554"/>
          <a:ext cx="1480966" cy="9404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6E0240-F127-4885-A6CC-D0CFCAFFAB93}">
      <dsp:nvSpPr>
        <dsp:cNvPr id="0" name=""/>
        <dsp:cNvSpPr/>
      </dsp:nvSpPr>
      <dsp:spPr>
        <a:xfrm>
          <a:off x="1646522" y="1529878"/>
          <a:ext cx="1480966" cy="94041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noProof="0" dirty="0" smtClean="0"/>
            <a:t>Desarrollo</a:t>
          </a:r>
          <a:endParaRPr lang="es-ES" sz="1400" kern="1200" noProof="0" dirty="0"/>
        </a:p>
      </dsp:txBody>
      <dsp:txXfrm>
        <a:off x="1646522" y="1529878"/>
        <a:ext cx="1480966" cy="940413"/>
      </dsp:txXfrm>
    </dsp:sp>
    <dsp:sp modelId="{E03D3492-48A0-4C13-B883-3713AD969189}">
      <dsp:nvSpPr>
        <dsp:cNvPr id="0" name=""/>
        <dsp:cNvSpPr/>
      </dsp:nvSpPr>
      <dsp:spPr>
        <a:xfrm>
          <a:off x="576935" y="2744682"/>
          <a:ext cx="1480966" cy="9404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5F33D7-E42C-463A-BEC2-3F30204CEC38}">
      <dsp:nvSpPr>
        <dsp:cNvPr id="0" name=""/>
        <dsp:cNvSpPr/>
      </dsp:nvSpPr>
      <dsp:spPr>
        <a:xfrm>
          <a:off x="741487" y="2901006"/>
          <a:ext cx="1480966" cy="94041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noProof="0" dirty="0" smtClean="0"/>
            <a:t>Desarrollo</a:t>
          </a:r>
          <a:r>
            <a:rPr lang="pt-BR" sz="1300" kern="1200" dirty="0" smtClean="0"/>
            <a:t> urbano</a:t>
          </a:r>
          <a:endParaRPr lang="es-ES" sz="1300" kern="1200" dirty="0"/>
        </a:p>
      </dsp:txBody>
      <dsp:txXfrm>
        <a:off x="741487" y="2901006"/>
        <a:ext cx="1480966" cy="940413"/>
      </dsp:txXfrm>
    </dsp:sp>
    <dsp:sp modelId="{E0855916-179D-4003-83C8-129F3AC4FC86}">
      <dsp:nvSpPr>
        <dsp:cNvPr id="0" name=""/>
        <dsp:cNvSpPr/>
      </dsp:nvSpPr>
      <dsp:spPr>
        <a:xfrm>
          <a:off x="576935" y="4115810"/>
          <a:ext cx="1480966" cy="9404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21BB2A-387A-460C-9973-98BDE6FF9599}">
      <dsp:nvSpPr>
        <dsp:cNvPr id="0" name=""/>
        <dsp:cNvSpPr/>
      </dsp:nvSpPr>
      <dsp:spPr>
        <a:xfrm>
          <a:off x="741487" y="4272134"/>
          <a:ext cx="1480966" cy="94041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noProof="0" dirty="0" smtClean="0"/>
            <a:t>Procesos</a:t>
          </a:r>
          <a:r>
            <a:rPr lang="pt-BR" sz="1300" kern="1200" dirty="0" smtClean="0"/>
            <a:t> de </a:t>
          </a:r>
          <a:r>
            <a:rPr lang="es-ES" sz="1300" kern="1200" noProof="0" dirty="0" smtClean="0"/>
            <a:t>des-re-territorialización</a:t>
          </a:r>
          <a:endParaRPr lang="es-ES" sz="1300" kern="1200" noProof="0" dirty="0"/>
        </a:p>
      </dsp:txBody>
      <dsp:txXfrm>
        <a:off x="741487" y="4272134"/>
        <a:ext cx="1480966" cy="940413"/>
      </dsp:txXfrm>
    </dsp:sp>
    <dsp:sp modelId="{5EAD2ACD-A30C-4DDB-9D42-E228D5BBC0B2}">
      <dsp:nvSpPr>
        <dsp:cNvPr id="0" name=""/>
        <dsp:cNvSpPr/>
      </dsp:nvSpPr>
      <dsp:spPr>
        <a:xfrm>
          <a:off x="2387005" y="2744682"/>
          <a:ext cx="1480966" cy="9404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AD4F5D-2D21-4E14-BAE0-84CA1CE960BE}">
      <dsp:nvSpPr>
        <dsp:cNvPr id="0" name=""/>
        <dsp:cNvSpPr/>
      </dsp:nvSpPr>
      <dsp:spPr>
        <a:xfrm>
          <a:off x="2551557" y="2901006"/>
          <a:ext cx="1480966" cy="94041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noProof="0" dirty="0" smtClean="0"/>
            <a:t>Vulnerabilidad</a:t>
          </a:r>
          <a:r>
            <a:rPr lang="pt-BR" sz="1300" kern="1200" dirty="0" smtClean="0"/>
            <a:t> Infantil</a:t>
          </a:r>
          <a:endParaRPr lang="es-ES" sz="1300" kern="1200" dirty="0"/>
        </a:p>
      </dsp:txBody>
      <dsp:txXfrm>
        <a:off x="2551557" y="2901006"/>
        <a:ext cx="1480966" cy="940413"/>
      </dsp:txXfrm>
    </dsp:sp>
    <dsp:sp modelId="{98A044DB-1129-4278-871D-BE191F49D52F}">
      <dsp:nvSpPr>
        <dsp:cNvPr id="0" name=""/>
        <dsp:cNvSpPr/>
      </dsp:nvSpPr>
      <dsp:spPr>
        <a:xfrm>
          <a:off x="2387005" y="4115810"/>
          <a:ext cx="1480966" cy="9404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543BF8-B066-4400-ABC8-CF2392F3ADDC}">
      <dsp:nvSpPr>
        <dsp:cNvPr id="0" name=""/>
        <dsp:cNvSpPr/>
      </dsp:nvSpPr>
      <dsp:spPr>
        <a:xfrm>
          <a:off x="2551557" y="4272134"/>
          <a:ext cx="1480966" cy="94041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noProof="0" dirty="0" smtClean="0"/>
            <a:t>Personas</a:t>
          </a:r>
          <a:r>
            <a:rPr lang="pt-BR" sz="1300" kern="1200" dirty="0" smtClean="0"/>
            <a:t> menores de </a:t>
          </a:r>
          <a:r>
            <a:rPr lang="es-ES" sz="1300" kern="1200" noProof="0" dirty="0" smtClean="0"/>
            <a:t>edad</a:t>
          </a:r>
          <a:r>
            <a:rPr lang="pt-BR" sz="1300" kern="1200" dirty="0" smtClean="0"/>
            <a:t> </a:t>
          </a:r>
          <a:r>
            <a:rPr lang="es-ES" sz="1300" kern="1200" noProof="0" dirty="0" smtClean="0"/>
            <a:t>en situación de calle y de riesgo </a:t>
          </a:r>
          <a:r>
            <a:rPr lang="pt-BR" sz="1300" kern="1200" dirty="0" smtClean="0"/>
            <a:t>social</a:t>
          </a:r>
          <a:endParaRPr lang="es-ES" sz="1300" kern="1200" dirty="0"/>
        </a:p>
      </dsp:txBody>
      <dsp:txXfrm>
        <a:off x="2551557" y="4272134"/>
        <a:ext cx="1480966" cy="940413"/>
      </dsp:txXfrm>
    </dsp:sp>
    <dsp:sp modelId="{8A372391-79D0-4314-9084-712F72995CE7}">
      <dsp:nvSpPr>
        <dsp:cNvPr id="0" name=""/>
        <dsp:cNvSpPr/>
      </dsp:nvSpPr>
      <dsp:spPr>
        <a:xfrm>
          <a:off x="5102110" y="1373554"/>
          <a:ext cx="1480966" cy="9404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C220D1-62B7-4FD9-901F-BD470703CDAC}">
      <dsp:nvSpPr>
        <dsp:cNvPr id="0" name=""/>
        <dsp:cNvSpPr/>
      </dsp:nvSpPr>
      <dsp:spPr>
        <a:xfrm>
          <a:off x="5266662" y="1529878"/>
          <a:ext cx="1480966" cy="94041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noProof="0" smtClean="0"/>
            <a:t>Región</a:t>
          </a:r>
          <a:endParaRPr lang="es-ES" sz="1400" kern="1200" noProof="0"/>
        </a:p>
      </dsp:txBody>
      <dsp:txXfrm>
        <a:off x="5266662" y="1529878"/>
        <a:ext cx="1480966" cy="940413"/>
      </dsp:txXfrm>
    </dsp:sp>
    <dsp:sp modelId="{7F7F1562-EEA4-43AB-9106-9F18EF041E0A}">
      <dsp:nvSpPr>
        <dsp:cNvPr id="0" name=""/>
        <dsp:cNvSpPr/>
      </dsp:nvSpPr>
      <dsp:spPr>
        <a:xfrm>
          <a:off x="4197075" y="2744682"/>
          <a:ext cx="1480966" cy="9404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3A469D-8825-414E-BB00-B7111C56EA6F}">
      <dsp:nvSpPr>
        <dsp:cNvPr id="0" name=""/>
        <dsp:cNvSpPr/>
      </dsp:nvSpPr>
      <dsp:spPr>
        <a:xfrm>
          <a:off x="4361627" y="2901006"/>
          <a:ext cx="1480966" cy="94041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pt-BR" sz="1300" kern="1200" dirty="0" smtClean="0"/>
            <a:t>São Paulo</a:t>
          </a:r>
        </a:p>
        <a:p>
          <a:pPr lvl="0" algn="ctr" defTabSz="577850">
            <a:lnSpc>
              <a:spcPct val="90000"/>
            </a:lnSpc>
            <a:spcBef>
              <a:spcPct val="0"/>
            </a:spcBef>
            <a:spcAft>
              <a:spcPct val="35000"/>
            </a:spcAft>
          </a:pPr>
          <a:r>
            <a:rPr lang="pt-BR" sz="1300" kern="1200" dirty="0" smtClean="0"/>
            <a:t>Brasil</a:t>
          </a:r>
          <a:endParaRPr lang="es-ES" sz="1300" kern="1200" dirty="0"/>
        </a:p>
      </dsp:txBody>
      <dsp:txXfrm>
        <a:off x="4361627" y="2901006"/>
        <a:ext cx="1480966" cy="940413"/>
      </dsp:txXfrm>
    </dsp:sp>
    <dsp:sp modelId="{9055C485-E794-4CD3-A355-FAC6CA463712}">
      <dsp:nvSpPr>
        <dsp:cNvPr id="0" name=""/>
        <dsp:cNvSpPr/>
      </dsp:nvSpPr>
      <dsp:spPr>
        <a:xfrm>
          <a:off x="4197075" y="4115810"/>
          <a:ext cx="1480966" cy="9404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88D85C-92AA-4EFC-8067-1123CF8470E1}">
      <dsp:nvSpPr>
        <dsp:cNvPr id="0" name=""/>
        <dsp:cNvSpPr/>
      </dsp:nvSpPr>
      <dsp:spPr>
        <a:xfrm>
          <a:off x="4361627" y="4272134"/>
          <a:ext cx="1480966" cy="94041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noProof="0" dirty="0" smtClean="0"/>
            <a:t>Proyecto Quixote</a:t>
          </a:r>
          <a:endParaRPr lang="es-ES" sz="1300" kern="1200" noProof="0" dirty="0"/>
        </a:p>
      </dsp:txBody>
      <dsp:txXfrm>
        <a:off x="4361627" y="4272134"/>
        <a:ext cx="1480966" cy="940413"/>
      </dsp:txXfrm>
    </dsp:sp>
    <dsp:sp modelId="{6785F36A-25FD-4655-8AFD-5C9206A853E5}">
      <dsp:nvSpPr>
        <dsp:cNvPr id="0" name=""/>
        <dsp:cNvSpPr/>
      </dsp:nvSpPr>
      <dsp:spPr>
        <a:xfrm>
          <a:off x="6007145" y="2744682"/>
          <a:ext cx="1480966" cy="9404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7D9DD8-4801-4932-ABBD-4EFDDB2E7623}">
      <dsp:nvSpPr>
        <dsp:cNvPr id="0" name=""/>
        <dsp:cNvSpPr/>
      </dsp:nvSpPr>
      <dsp:spPr>
        <a:xfrm>
          <a:off x="6171697" y="2901006"/>
          <a:ext cx="1480966" cy="94041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pt-BR" sz="1300" kern="1200" dirty="0" smtClean="0"/>
            <a:t>San José</a:t>
          </a:r>
        </a:p>
        <a:p>
          <a:pPr lvl="0" algn="ctr" defTabSz="577850">
            <a:lnSpc>
              <a:spcPct val="90000"/>
            </a:lnSpc>
            <a:spcBef>
              <a:spcPct val="0"/>
            </a:spcBef>
            <a:spcAft>
              <a:spcPct val="35000"/>
            </a:spcAft>
          </a:pPr>
          <a:r>
            <a:rPr lang="pt-BR" sz="1300" kern="1200" dirty="0" smtClean="0"/>
            <a:t>Costa Rica</a:t>
          </a:r>
          <a:endParaRPr lang="es-ES" sz="1300" kern="1200" dirty="0"/>
        </a:p>
      </dsp:txBody>
      <dsp:txXfrm>
        <a:off x="6171697" y="2901006"/>
        <a:ext cx="1480966" cy="940413"/>
      </dsp:txXfrm>
    </dsp:sp>
    <dsp:sp modelId="{3E66C262-0917-4FAF-9E75-5FD0CFBDD65C}">
      <dsp:nvSpPr>
        <dsp:cNvPr id="0" name=""/>
        <dsp:cNvSpPr/>
      </dsp:nvSpPr>
      <dsp:spPr>
        <a:xfrm>
          <a:off x="6007145" y="4115810"/>
          <a:ext cx="1480966" cy="9404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D3BA5C-C03C-40B2-ACBE-B5925DD98D5B}">
      <dsp:nvSpPr>
        <dsp:cNvPr id="0" name=""/>
        <dsp:cNvSpPr/>
      </dsp:nvSpPr>
      <dsp:spPr>
        <a:xfrm>
          <a:off x="6171697" y="4272134"/>
          <a:ext cx="1480966" cy="94041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pt-BR" sz="1300" kern="1200" dirty="0" smtClean="0"/>
            <a:t>DAI</a:t>
          </a:r>
          <a:r>
            <a:rPr lang="es-ES" sz="1300" kern="1200" dirty="0" smtClean="0"/>
            <a:t>/PANI</a:t>
          </a:r>
          <a:endParaRPr lang="es-ES" sz="1300" kern="1200" dirty="0"/>
        </a:p>
      </dsp:txBody>
      <dsp:txXfrm>
        <a:off x="6171697" y="4272134"/>
        <a:ext cx="1480966" cy="94041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AB4EA0D-155C-4577-8F88-3597FAFB1222}">
      <dsp:nvSpPr>
        <dsp:cNvPr id="0" name=""/>
        <dsp:cNvSpPr/>
      </dsp:nvSpPr>
      <dsp:spPr>
        <a:xfrm>
          <a:off x="242023" y="12310"/>
          <a:ext cx="4501341" cy="4501341"/>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555750">
            <a:lnSpc>
              <a:spcPct val="90000"/>
            </a:lnSpc>
            <a:spcBef>
              <a:spcPct val="0"/>
            </a:spcBef>
            <a:spcAft>
              <a:spcPct val="35000"/>
            </a:spcAft>
          </a:pPr>
          <a:r>
            <a:rPr lang="es-ES" sz="3500" kern="1200" noProof="0" dirty="0" smtClean="0"/>
            <a:t>Epistemología</a:t>
          </a:r>
          <a:endParaRPr lang="es-ES" sz="3500" kern="1200" noProof="0" dirty="0"/>
        </a:p>
      </dsp:txBody>
      <dsp:txXfrm>
        <a:off x="870589" y="543115"/>
        <a:ext cx="2595368" cy="3439731"/>
      </dsp:txXfrm>
    </dsp:sp>
    <dsp:sp modelId="{C2B765FC-AC33-4179-BA38-CCEF0BA0210A}">
      <dsp:nvSpPr>
        <dsp:cNvPr id="0" name=""/>
        <dsp:cNvSpPr/>
      </dsp:nvSpPr>
      <dsp:spPr>
        <a:xfrm>
          <a:off x="3486234" y="12310"/>
          <a:ext cx="4501341" cy="4501341"/>
        </a:xfrm>
        <a:prstGeom prst="ellipse">
          <a:avLst/>
        </a:prstGeom>
        <a:solidFill>
          <a:schemeClr val="accent2">
            <a:alpha val="50000"/>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555750">
            <a:lnSpc>
              <a:spcPct val="90000"/>
            </a:lnSpc>
            <a:spcBef>
              <a:spcPct val="0"/>
            </a:spcBef>
            <a:spcAft>
              <a:spcPct val="35000"/>
            </a:spcAft>
          </a:pPr>
          <a:r>
            <a:rPr lang="es-ES" sz="3500" kern="1200" noProof="0" dirty="0" smtClean="0"/>
            <a:t>Metodología</a:t>
          </a:r>
          <a:endParaRPr lang="es-ES" sz="3500" kern="1200" noProof="0" dirty="0"/>
        </a:p>
      </dsp:txBody>
      <dsp:txXfrm>
        <a:off x="4763642" y="543115"/>
        <a:ext cx="2595368" cy="343973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0D83A58-7AED-4081-B717-6AA11D6F46BC}">
      <dsp:nvSpPr>
        <dsp:cNvPr id="0" name=""/>
        <dsp:cNvSpPr/>
      </dsp:nvSpPr>
      <dsp:spPr>
        <a:xfrm>
          <a:off x="2775561" y="546705"/>
          <a:ext cx="3735784" cy="3735784"/>
        </a:xfrm>
        <a:prstGeom prst="blockArc">
          <a:avLst>
            <a:gd name="adj1" fmla="val 12600000"/>
            <a:gd name="adj2" fmla="val 16200000"/>
            <a:gd name="adj3" fmla="val 4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A2D5BB3-7DEB-445C-870F-2130FF3AB551}">
      <dsp:nvSpPr>
        <dsp:cNvPr id="0" name=""/>
        <dsp:cNvSpPr/>
      </dsp:nvSpPr>
      <dsp:spPr>
        <a:xfrm>
          <a:off x="2775561" y="546705"/>
          <a:ext cx="3735784" cy="3735784"/>
        </a:xfrm>
        <a:prstGeom prst="blockArc">
          <a:avLst>
            <a:gd name="adj1" fmla="val 9000000"/>
            <a:gd name="adj2" fmla="val 12600000"/>
            <a:gd name="adj3" fmla="val 4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CCAE40E-A89D-40A2-9A58-609BB6D0650A}">
      <dsp:nvSpPr>
        <dsp:cNvPr id="0" name=""/>
        <dsp:cNvSpPr/>
      </dsp:nvSpPr>
      <dsp:spPr>
        <a:xfrm>
          <a:off x="2775561" y="546705"/>
          <a:ext cx="3735784" cy="3735784"/>
        </a:xfrm>
        <a:prstGeom prst="blockArc">
          <a:avLst>
            <a:gd name="adj1" fmla="val 5400000"/>
            <a:gd name="adj2" fmla="val 9000000"/>
            <a:gd name="adj3" fmla="val 4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EA7503-FBC0-4CE6-983B-BE8165F11C84}">
      <dsp:nvSpPr>
        <dsp:cNvPr id="0" name=""/>
        <dsp:cNvSpPr/>
      </dsp:nvSpPr>
      <dsp:spPr>
        <a:xfrm>
          <a:off x="2775561" y="546705"/>
          <a:ext cx="3735784" cy="3735784"/>
        </a:xfrm>
        <a:prstGeom prst="blockArc">
          <a:avLst>
            <a:gd name="adj1" fmla="val 1800000"/>
            <a:gd name="adj2" fmla="val 5400000"/>
            <a:gd name="adj3" fmla="val 4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5DB6A68-7242-4530-99C6-EE220FCC2E28}">
      <dsp:nvSpPr>
        <dsp:cNvPr id="0" name=""/>
        <dsp:cNvSpPr/>
      </dsp:nvSpPr>
      <dsp:spPr>
        <a:xfrm>
          <a:off x="2775561" y="546705"/>
          <a:ext cx="3735784" cy="3735784"/>
        </a:xfrm>
        <a:prstGeom prst="blockArc">
          <a:avLst>
            <a:gd name="adj1" fmla="val 19800000"/>
            <a:gd name="adj2" fmla="val 1800000"/>
            <a:gd name="adj3" fmla="val 4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FE219A-BB57-4186-AE0D-0C3F94008221}">
      <dsp:nvSpPr>
        <dsp:cNvPr id="0" name=""/>
        <dsp:cNvSpPr/>
      </dsp:nvSpPr>
      <dsp:spPr>
        <a:xfrm>
          <a:off x="2775561" y="546705"/>
          <a:ext cx="3735784" cy="3735784"/>
        </a:xfrm>
        <a:prstGeom prst="blockArc">
          <a:avLst>
            <a:gd name="adj1" fmla="val 16200000"/>
            <a:gd name="adj2" fmla="val 19800000"/>
            <a:gd name="adj3" fmla="val 4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F96BF7-EE6A-4B04-A66F-DBE952455F20}">
      <dsp:nvSpPr>
        <dsp:cNvPr id="0" name=""/>
        <dsp:cNvSpPr/>
      </dsp:nvSpPr>
      <dsp:spPr>
        <a:xfrm>
          <a:off x="3428987" y="1575692"/>
          <a:ext cx="2428932" cy="167781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b="1" kern="1200" noProof="0" dirty="0" smtClean="0">
              <a:solidFill>
                <a:schemeClr val="tx1"/>
              </a:solidFill>
            </a:rPr>
            <a:t>Desarrollo </a:t>
          </a:r>
          <a:r>
            <a:rPr lang="pt-BR" sz="1800" b="1" kern="1200" dirty="0" smtClean="0">
              <a:solidFill>
                <a:schemeClr val="tx1"/>
              </a:solidFill>
            </a:rPr>
            <a:t>urbano e </a:t>
          </a:r>
          <a:r>
            <a:rPr lang="es-ES" sz="1800" b="1" kern="1200" noProof="0" dirty="0" smtClean="0">
              <a:solidFill>
                <a:schemeClr val="tx1"/>
              </a:solidFill>
            </a:rPr>
            <a:t>Infancia</a:t>
          </a:r>
          <a:r>
            <a:rPr lang="pt-BR" sz="1800" b="1" kern="1200" dirty="0" smtClean="0">
              <a:solidFill>
                <a:schemeClr val="tx1"/>
              </a:solidFill>
            </a:rPr>
            <a:t> vulnerabilizada</a:t>
          </a:r>
          <a:endParaRPr lang="es-ES" sz="1800" b="1" kern="1200" dirty="0">
            <a:solidFill>
              <a:schemeClr val="tx1"/>
            </a:solidFill>
          </a:endParaRPr>
        </a:p>
      </dsp:txBody>
      <dsp:txXfrm>
        <a:off x="3428987" y="1575692"/>
        <a:ext cx="2428932" cy="1677810"/>
      </dsp:txXfrm>
    </dsp:sp>
    <dsp:sp modelId="{5B71B903-5DE2-4B9E-9997-8B73EF615CB8}">
      <dsp:nvSpPr>
        <dsp:cNvPr id="0" name=""/>
        <dsp:cNvSpPr/>
      </dsp:nvSpPr>
      <dsp:spPr>
        <a:xfrm>
          <a:off x="4056220" y="1753"/>
          <a:ext cx="1174467" cy="11744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b="1" kern="1200" noProof="0" dirty="0" smtClean="0">
              <a:solidFill>
                <a:schemeClr val="tx1"/>
              </a:solidFill>
            </a:rPr>
            <a:t>Investigación</a:t>
          </a:r>
          <a:r>
            <a:rPr lang="pt-BR" sz="1100" b="1" kern="1200" dirty="0" smtClean="0">
              <a:solidFill>
                <a:schemeClr val="tx1"/>
              </a:solidFill>
            </a:rPr>
            <a:t> bibliográfica</a:t>
          </a:r>
          <a:endParaRPr lang="es-ES" sz="1100" b="1" kern="1200" dirty="0">
            <a:solidFill>
              <a:schemeClr val="tx1"/>
            </a:solidFill>
          </a:endParaRPr>
        </a:p>
      </dsp:txBody>
      <dsp:txXfrm>
        <a:off x="4056220" y="1753"/>
        <a:ext cx="1174467" cy="1174467"/>
      </dsp:txXfrm>
    </dsp:sp>
    <dsp:sp modelId="{3A37C4E1-0D8C-42BA-A1FA-51976E4021FF}">
      <dsp:nvSpPr>
        <dsp:cNvPr id="0" name=""/>
        <dsp:cNvSpPr/>
      </dsp:nvSpPr>
      <dsp:spPr>
        <a:xfrm>
          <a:off x="5637246" y="914558"/>
          <a:ext cx="1174467" cy="11744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b="1" kern="1200" noProof="0" dirty="0" smtClean="0">
              <a:solidFill>
                <a:schemeClr val="tx1"/>
              </a:solidFill>
            </a:rPr>
            <a:t>Investigación</a:t>
          </a:r>
          <a:r>
            <a:rPr lang="pt-BR" sz="1100" b="1" kern="1200" dirty="0" smtClean="0">
              <a:solidFill>
                <a:schemeClr val="tx1"/>
              </a:solidFill>
            </a:rPr>
            <a:t> documental</a:t>
          </a:r>
          <a:endParaRPr lang="es-ES" sz="1100" b="1" kern="1200" dirty="0">
            <a:solidFill>
              <a:schemeClr val="tx1"/>
            </a:solidFill>
          </a:endParaRPr>
        </a:p>
      </dsp:txBody>
      <dsp:txXfrm>
        <a:off x="5637246" y="914558"/>
        <a:ext cx="1174467" cy="1174467"/>
      </dsp:txXfrm>
    </dsp:sp>
    <dsp:sp modelId="{B3353E84-35D0-4BCF-A02C-4715ECA1A5F7}">
      <dsp:nvSpPr>
        <dsp:cNvPr id="0" name=""/>
        <dsp:cNvSpPr/>
      </dsp:nvSpPr>
      <dsp:spPr>
        <a:xfrm>
          <a:off x="5637246" y="2740169"/>
          <a:ext cx="1174467" cy="11744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pt-BR" sz="1100" b="1" kern="1200" dirty="0" smtClean="0">
              <a:solidFill>
                <a:schemeClr val="tx1"/>
              </a:solidFill>
            </a:rPr>
            <a:t>Entrevistas DAI</a:t>
          </a:r>
          <a:r>
            <a:rPr lang="es-ES" sz="1100" b="1" kern="1200" dirty="0" smtClean="0">
              <a:solidFill>
                <a:schemeClr val="tx1"/>
              </a:solidFill>
            </a:rPr>
            <a:t>/PANI</a:t>
          </a:r>
          <a:endParaRPr lang="es-ES" sz="1100" b="1" kern="1200" dirty="0">
            <a:solidFill>
              <a:schemeClr val="tx1"/>
            </a:solidFill>
          </a:endParaRPr>
        </a:p>
      </dsp:txBody>
      <dsp:txXfrm>
        <a:off x="5637246" y="2740169"/>
        <a:ext cx="1174467" cy="1174467"/>
      </dsp:txXfrm>
    </dsp:sp>
    <dsp:sp modelId="{EA3E4FBF-F61E-4D0F-8B48-BD489978533A}">
      <dsp:nvSpPr>
        <dsp:cNvPr id="0" name=""/>
        <dsp:cNvSpPr/>
      </dsp:nvSpPr>
      <dsp:spPr>
        <a:xfrm>
          <a:off x="4056220" y="3652975"/>
          <a:ext cx="1174467" cy="11744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pt-BR" sz="1100" b="1" kern="1200" dirty="0" smtClean="0">
              <a:solidFill>
                <a:schemeClr val="tx1"/>
              </a:solidFill>
            </a:rPr>
            <a:t>Devolutiva de resultados</a:t>
          </a:r>
          <a:endParaRPr lang="es-ES" sz="1100" b="1" kern="1200" dirty="0">
            <a:solidFill>
              <a:schemeClr val="tx1"/>
            </a:solidFill>
          </a:endParaRPr>
        </a:p>
      </dsp:txBody>
      <dsp:txXfrm>
        <a:off x="4056220" y="3652975"/>
        <a:ext cx="1174467" cy="1174467"/>
      </dsp:txXfrm>
    </dsp:sp>
    <dsp:sp modelId="{BAB068BA-E75D-4EFC-A00C-26E2C9A94285}">
      <dsp:nvSpPr>
        <dsp:cNvPr id="0" name=""/>
        <dsp:cNvSpPr/>
      </dsp:nvSpPr>
      <dsp:spPr>
        <a:xfrm>
          <a:off x="2475194" y="2740169"/>
          <a:ext cx="1174467" cy="11744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pt-BR" sz="1100" b="1" kern="1200" dirty="0" smtClean="0">
              <a:solidFill>
                <a:schemeClr val="tx1"/>
              </a:solidFill>
            </a:rPr>
            <a:t>Investigadora</a:t>
          </a:r>
          <a:endParaRPr lang="es-ES" sz="1100" b="1" kern="1200" dirty="0">
            <a:solidFill>
              <a:schemeClr val="tx1"/>
            </a:solidFill>
          </a:endParaRPr>
        </a:p>
      </dsp:txBody>
      <dsp:txXfrm>
        <a:off x="2475194" y="2740169"/>
        <a:ext cx="1174467" cy="1174467"/>
      </dsp:txXfrm>
    </dsp:sp>
    <dsp:sp modelId="{11E0B28D-9A70-4FAC-B93F-B3C9D1A506B0}">
      <dsp:nvSpPr>
        <dsp:cNvPr id="0" name=""/>
        <dsp:cNvSpPr/>
      </dsp:nvSpPr>
      <dsp:spPr>
        <a:xfrm>
          <a:off x="2475194" y="914558"/>
          <a:ext cx="1174467" cy="11744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b="1" kern="1200" noProof="0" dirty="0" smtClean="0">
              <a:solidFill>
                <a:schemeClr val="tx1"/>
              </a:solidFill>
            </a:rPr>
            <a:t>Entrevistas</a:t>
          </a:r>
          <a:r>
            <a:rPr lang="pt-BR" sz="1100" b="1" kern="1200" dirty="0" smtClean="0">
              <a:solidFill>
                <a:schemeClr val="tx1"/>
              </a:solidFill>
            </a:rPr>
            <a:t> </a:t>
          </a:r>
          <a:r>
            <a:rPr lang="es-ES" sz="1100" b="1" kern="1200" noProof="0" dirty="0" smtClean="0">
              <a:solidFill>
                <a:schemeClr val="tx1"/>
              </a:solidFill>
            </a:rPr>
            <a:t>Proyecto </a:t>
          </a:r>
          <a:r>
            <a:rPr lang="pt-BR" sz="1100" b="1" kern="1200" dirty="0" smtClean="0">
              <a:solidFill>
                <a:schemeClr val="tx1"/>
              </a:solidFill>
            </a:rPr>
            <a:t>Quixote</a:t>
          </a:r>
          <a:endParaRPr lang="es-ES" sz="1100" b="1" kern="1200" dirty="0">
            <a:solidFill>
              <a:schemeClr val="tx1"/>
            </a:solidFill>
          </a:endParaRPr>
        </a:p>
      </dsp:txBody>
      <dsp:txXfrm>
        <a:off x="2475194" y="914558"/>
        <a:ext cx="1174467" cy="117446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9E40935-1A30-47AF-AA63-7AC9C7449008}">
      <dsp:nvSpPr>
        <dsp:cNvPr id="0" name=""/>
        <dsp:cNvSpPr/>
      </dsp:nvSpPr>
      <dsp:spPr>
        <a:xfrm>
          <a:off x="3344284" y="1429"/>
          <a:ext cx="2241149" cy="11205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S" sz="2300" kern="1200" noProof="0" dirty="0" smtClean="0">
              <a:solidFill>
                <a:schemeClr val="tx1"/>
              </a:solidFill>
              <a:latin typeface="Berlin Sans FB" pitchFamily="34" charset="0"/>
            </a:rPr>
            <a:t>Desarrollo</a:t>
          </a:r>
          <a:r>
            <a:rPr lang="pt-BR" sz="2300" kern="1200" dirty="0" smtClean="0">
              <a:solidFill>
                <a:schemeClr val="tx1"/>
              </a:solidFill>
              <a:latin typeface="Berlin Sans FB" pitchFamily="34" charset="0"/>
            </a:rPr>
            <a:t> urbano</a:t>
          </a:r>
          <a:endParaRPr lang="es-ES" sz="2300" kern="1200" dirty="0">
            <a:solidFill>
              <a:schemeClr val="tx1"/>
            </a:solidFill>
            <a:latin typeface="Berlin Sans FB" pitchFamily="34" charset="0"/>
          </a:endParaRPr>
        </a:p>
      </dsp:txBody>
      <dsp:txXfrm>
        <a:off x="3344284" y="1429"/>
        <a:ext cx="2241149" cy="1120574"/>
      </dsp:txXfrm>
    </dsp:sp>
    <dsp:sp modelId="{7AFAEE4A-0029-4C8C-BB55-1C048B6E3A11}">
      <dsp:nvSpPr>
        <dsp:cNvPr id="0" name=""/>
        <dsp:cNvSpPr/>
      </dsp:nvSpPr>
      <dsp:spPr>
        <a:xfrm rot="3600000">
          <a:off x="4806076" y="1968464"/>
          <a:ext cx="1168375" cy="392201"/>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a:p>
      </dsp:txBody>
      <dsp:txXfrm rot="3600000">
        <a:off x="4806076" y="1968464"/>
        <a:ext cx="1168375" cy="392201"/>
      </dsp:txXfrm>
    </dsp:sp>
    <dsp:sp modelId="{BABEB3B8-9952-40A6-9847-4A8F83B7BBDD}">
      <dsp:nvSpPr>
        <dsp:cNvPr id="0" name=""/>
        <dsp:cNvSpPr/>
      </dsp:nvSpPr>
      <dsp:spPr>
        <a:xfrm>
          <a:off x="5195093" y="3207125"/>
          <a:ext cx="2241149" cy="11205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S" sz="2300" kern="1200" noProof="0" dirty="0" smtClean="0">
              <a:solidFill>
                <a:schemeClr val="tx1"/>
              </a:solidFill>
              <a:latin typeface="Berlin Sans FB" pitchFamily="34" charset="0"/>
            </a:rPr>
            <a:t>Infancia vulnerabilizada</a:t>
          </a:r>
          <a:endParaRPr lang="es-ES" sz="2300" kern="1200" noProof="0" dirty="0">
            <a:solidFill>
              <a:schemeClr val="tx1"/>
            </a:solidFill>
            <a:latin typeface="Berlin Sans FB" pitchFamily="34" charset="0"/>
          </a:endParaRPr>
        </a:p>
      </dsp:txBody>
      <dsp:txXfrm>
        <a:off x="5195093" y="3207125"/>
        <a:ext cx="2241149" cy="1120574"/>
      </dsp:txXfrm>
    </dsp:sp>
    <dsp:sp modelId="{5E85A268-8370-43AD-9EE1-75A1D60DF9CC}">
      <dsp:nvSpPr>
        <dsp:cNvPr id="0" name=""/>
        <dsp:cNvSpPr/>
      </dsp:nvSpPr>
      <dsp:spPr>
        <a:xfrm rot="10800000">
          <a:off x="3880671" y="3571312"/>
          <a:ext cx="1168375" cy="392201"/>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a:p>
      </dsp:txBody>
      <dsp:txXfrm rot="10800000">
        <a:off x="3880671" y="3571312"/>
        <a:ext cx="1168375" cy="392201"/>
      </dsp:txXfrm>
    </dsp:sp>
    <dsp:sp modelId="{B79A4522-F91A-4378-8984-5BEB08FBC033}">
      <dsp:nvSpPr>
        <dsp:cNvPr id="0" name=""/>
        <dsp:cNvSpPr/>
      </dsp:nvSpPr>
      <dsp:spPr>
        <a:xfrm>
          <a:off x="1493474" y="3207125"/>
          <a:ext cx="2241149" cy="11205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S" sz="2300" kern="1200" noProof="0" dirty="0" smtClean="0">
              <a:solidFill>
                <a:schemeClr val="tx1"/>
              </a:solidFill>
              <a:latin typeface="Berlin Sans FB" pitchFamily="34" charset="0"/>
            </a:rPr>
            <a:t>Des-re-territorialización</a:t>
          </a:r>
          <a:endParaRPr lang="es-ES" sz="2300" kern="1200" noProof="0" dirty="0">
            <a:solidFill>
              <a:schemeClr val="tx1"/>
            </a:solidFill>
            <a:latin typeface="Berlin Sans FB" pitchFamily="34" charset="0"/>
          </a:endParaRPr>
        </a:p>
      </dsp:txBody>
      <dsp:txXfrm>
        <a:off x="1493474" y="3207125"/>
        <a:ext cx="2241149" cy="1120574"/>
      </dsp:txXfrm>
    </dsp:sp>
    <dsp:sp modelId="{10995A39-117A-4751-A47E-E6E5559921CA}">
      <dsp:nvSpPr>
        <dsp:cNvPr id="0" name=""/>
        <dsp:cNvSpPr/>
      </dsp:nvSpPr>
      <dsp:spPr>
        <a:xfrm rot="18000000">
          <a:off x="2955266" y="1968464"/>
          <a:ext cx="1168375" cy="392201"/>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a:p>
      </dsp:txBody>
      <dsp:txXfrm rot="18000000">
        <a:off x="2955266" y="1968464"/>
        <a:ext cx="1168375" cy="39220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4A9C80E7-A941-4F0D-8A25-DAC01BF1F6DF}" type="datetimeFigureOut">
              <a:rPr lang="es-ES"/>
              <a:pPr>
                <a:defRPr/>
              </a:pPr>
              <a:t>17/04/2018</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E7A54974-3AB6-47CE-8F1B-892A28A4B09F}" type="slidenum">
              <a:rPr lang="es-ES"/>
              <a:pPr>
                <a:defRPr/>
              </a:pPr>
              <a:t>‹Nº›</a:t>
            </a:fld>
            <a:endParaRPr lang="es-ES"/>
          </a:p>
        </p:txBody>
      </p:sp>
    </p:spTree>
  </p:cSld>
  <p:clrMapOvr>
    <a:masterClrMapping/>
  </p:clrMapOvr>
  <p:transition spd="slow">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F3E7FA8C-771E-4963-8E43-A7527D43C2BB}" type="datetimeFigureOut">
              <a:rPr lang="es-ES"/>
              <a:pPr>
                <a:defRPr/>
              </a:pPr>
              <a:t>17/04/2018</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2CB9B80A-3FCF-47C7-A3CD-456B54F89E23}" type="slidenum">
              <a:rPr lang="es-ES"/>
              <a:pPr>
                <a:defRPr/>
              </a:pPr>
              <a:t>‹Nº›</a:t>
            </a:fld>
            <a:endParaRPr lang="es-ES"/>
          </a:p>
        </p:txBody>
      </p:sp>
    </p:spTree>
  </p:cSld>
  <p:clrMapOvr>
    <a:masterClrMapping/>
  </p:clrMapOvr>
  <p:transition spd="slow">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C5414CAD-2112-4D68-97F7-2C6A1E3169FE}" type="datetimeFigureOut">
              <a:rPr lang="es-ES"/>
              <a:pPr>
                <a:defRPr/>
              </a:pPr>
              <a:t>17/04/2018</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9F01AB06-AADF-489A-931D-09D68E60BC59}" type="slidenum">
              <a:rPr lang="es-ES"/>
              <a:pPr>
                <a:defRPr/>
              </a:pPr>
              <a:t>‹Nº›</a:t>
            </a:fld>
            <a:endParaRPr lang="es-ES"/>
          </a:p>
        </p:txBody>
      </p:sp>
    </p:spTree>
  </p:cSld>
  <p:clrMapOvr>
    <a:masterClrMapping/>
  </p:clrMapOvr>
  <p:transition spd="slow">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F2C19DE8-D854-4907-A56E-8CBE7031A821}" type="datetimeFigureOut">
              <a:rPr lang="es-ES"/>
              <a:pPr>
                <a:defRPr/>
              </a:pPr>
              <a:t>17/04/2018</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236F59B0-9174-4F10-AD6A-69A09E50285F}" type="slidenum">
              <a:rPr lang="es-ES"/>
              <a:pPr>
                <a:defRPr/>
              </a:pPr>
              <a:t>‹Nº›</a:t>
            </a:fld>
            <a:endParaRPr lang="es-ES"/>
          </a:p>
        </p:txBody>
      </p:sp>
    </p:spTree>
  </p:cSld>
  <p:clrMapOvr>
    <a:masterClrMapping/>
  </p:clrMapOvr>
  <p:transition spd="slow">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F323A010-C5FD-4EB9-BE0D-25D6AE26F128}" type="datetimeFigureOut">
              <a:rPr lang="es-ES"/>
              <a:pPr>
                <a:defRPr/>
              </a:pPr>
              <a:t>17/04/2018</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83405134-7DE5-4DAF-A6B8-DA73AD4002CE}" type="slidenum">
              <a:rPr lang="es-ES"/>
              <a:pPr>
                <a:defRPr/>
              </a:pPr>
              <a:t>‹Nº›</a:t>
            </a:fld>
            <a:endParaRPr lang="es-ES"/>
          </a:p>
        </p:txBody>
      </p:sp>
    </p:spTree>
  </p:cSld>
  <p:clrMapOvr>
    <a:masterClrMapping/>
  </p:clrMapOvr>
  <p:transition spd="slow">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CB009226-BC18-48F4-832C-71D1F41F3EBA}" type="datetimeFigureOut">
              <a:rPr lang="es-ES"/>
              <a:pPr>
                <a:defRPr/>
              </a:pPr>
              <a:t>17/04/2018</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937F1C12-169B-4971-8AF1-AF4867390250}" type="slidenum">
              <a:rPr lang="es-ES"/>
              <a:pPr>
                <a:defRPr/>
              </a:pPr>
              <a:t>‹Nº›</a:t>
            </a:fld>
            <a:endParaRPr lang="es-ES"/>
          </a:p>
        </p:txBody>
      </p:sp>
    </p:spTree>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FF5146C0-51D4-4339-9F8F-B5CBDDD0FB0C}" type="datetimeFigureOut">
              <a:rPr lang="es-ES"/>
              <a:pPr>
                <a:defRPr/>
              </a:pPr>
              <a:t>17/04/2018</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715E4F05-C0DC-4B85-88D5-B7BC9FD760DD}" type="slidenum">
              <a:rPr lang="es-ES"/>
              <a:pPr>
                <a:defRPr/>
              </a:pPr>
              <a:t>‹Nº›</a:t>
            </a:fld>
            <a:endParaRPr lang="es-ES"/>
          </a:p>
        </p:txBody>
      </p:sp>
    </p:spTree>
  </p:cSld>
  <p:clrMapOvr>
    <a:masterClrMapping/>
  </p:clrMapOvr>
  <p:transition spd="slow">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9F4ACD92-A97D-4D96-9185-E21A5528D7DA}" type="datetimeFigureOut">
              <a:rPr lang="es-ES"/>
              <a:pPr>
                <a:defRPr/>
              </a:pPr>
              <a:t>17/04/2018</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B59DDFCE-799E-43F7-AF63-12885BDD3F8B}" type="slidenum">
              <a:rPr lang="es-ES"/>
              <a:pPr>
                <a:defRPr/>
              </a:pPr>
              <a:t>‹Nº›</a:t>
            </a:fld>
            <a:endParaRPr lang="es-ES"/>
          </a:p>
        </p:txBody>
      </p:sp>
    </p:spTree>
  </p:cSld>
  <p:clrMapOvr>
    <a:masterClrMapping/>
  </p:clrMapOvr>
  <p:transition spd="slow">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76A6D1E9-D5CE-4F0F-A7FB-B23A3C0D3D41}" type="datetimeFigureOut">
              <a:rPr lang="es-ES"/>
              <a:pPr>
                <a:defRPr/>
              </a:pPr>
              <a:t>17/04/2018</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BCAB9E70-9D83-4946-8FD2-5871EB4F11C0}" type="slidenum">
              <a:rPr lang="es-ES"/>
              <a:pPr>
                <a:defRPr/>
              </a:pPr>
              <a:t>‹Nº›</a:t>
            </a:fld>
            <a:endParaRPr lang="es-ES"/>
          </a:p>
        </p:txBody>
      </p:sp>
    </p:spTree>
  </p:cSld>
  <p:clrMapOvr>
    <a:masterClrMapping/>
  </p:clrMapOvr>
  <p:transition spd="slow">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F51C6C56-C60C-4FF0-B0A2-0EF0E8A50CEE}" type="datetimeFigureOut">
              <a:rPr lang="es-ES"/>
              <a:pPr>
                <a:defRPr/>
              </a:pPr>
              <a:t>17/04/2018</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45ABCDAE-4734-4D73-8D22-0B1CF7554CA3}" type="slidenum">
              <a:rPr lang="es-ES"/>
              <a:pPr>
                <a:defRPr/>
              </a:pPr>
              <a:t>‹Nº›</a:t>
            </a:fld>
            <a:endParaRPr lang="es-ES"/>
          </a:p>
        </p:txBody>
      </p:sp>
    </p:spTree>
  </p:cSld>
  <p:clrMapOvr>
    <a:masterClrMapping/>
  </p:clrMapOvr>
  <p:transition spd="slow">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19BCEE50-4FD2-49FB-B7D8-7E05E6AE13A6}" type="datetimeFigureOut">
              <a:rPr lang="es-ES"/>
              <a:pPr>
                <a:defRPr/>
              </a:pPr>
              <a:t>17/04/2018</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B12AD7D4-718F-4BB0-BC60-31B627D9B50B}" type="slidenum">
              <a:rPr lang="es-ES"/>
              <a:pPr>
                <a:defRPr/>
              </a:pPr>
              <a:t>‹Nº›</a:t>
            </a:fld>
            <a:endParaRPr lang="es-ES"/>
          </a:p>
        </p:txBody>
      </p:sp>
    </p:spTree>
  </p:cSld>
  <p:clrMapOvr>
    <a:masterClrMapping/>
  </p:clrMapOvr>
  <p:transition spd="slow">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EFD1"/>
            </a:gs>
            <a:gs pos="64999">
              <a:srgbClr val="F0EBD5"/>
            </a:gs>
            <a:gs pos="100000">
              <a:srgbClr val="D1C39F"/>
            </a:gs>
          </a:gsLst>
          <a:lin ang="5400000"/>
        </a:gra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646074C-A16F-4554-AD9B-584C3BCCCF35}" type="datetimeFigureOut">
              <a:rPr lang="es-ES"/>
              <a:pPr>
                <a:defRPr/>
              </a:pPr>
              <a:t>17/04/2018</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CDA48B9-5A12-449D-A8F5-7F0E8CB700CF}"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dissolv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457200" y="428625"/>
            <a:ext cx="8229600" cy="5143500"/>
          </a:xfrm>
        </p:spPr>
        <p:txBody>
          <a:bodyPr rtlCol="0">
            <a:normAutofit/>
          </a:bodyPr>
          <a:lstStyle/>
          <a:p>
            <a:pPr eaLnBrk="1" fontAlgn="auto" hangingPunct="1">
              <a:spcAft>
                <a:spcPts val="0"/>
              </a:spcAft>
              <a:defRPr/>
            </a:pPr>
            <a:r>
              <a:rPr lang="es-ES" dirty="0" smtClean="0">
                <a:solidFill>
                  <a:srgbClr val="C00000"/>
                </a:solidFill>
                <a:latin typeface="Berlin Sans FB" pitchFamily="34" charset="0"/>
              </a:rPr>
              <a:t>Territorios y afectos robados. Procesos de des-re-territorialización de personas menores de edad en situación de calle y de riesgo social.</a:t>
            </a:r>
            <a:br>
              <a:rPr lang="es-ES" dirty="0" smtClean="0">
                <a:solidFill>
                  <a:srgbClr val="C00000"/>
                </a:solidFill>
                <a:latin typeface="Berlin Sans FB" pitchFamily="34" charset="0"/>
              </a:rPr>
            </a:br>
            <a:r>
              <a:rPr lang="es-ES" dirty="0" smtClean="0">
                <a:solidFill>
                  <a:schemeClr val="accent2">
                    <a:lumMod val="50000"/>
                  </a:schemeClr>
                </a:solidFill>
                <a:latin typeface="Berlin Sans FB" pitchFamily="34" charset="0"/>
              </a:rPr>
              <a:t/>
            </a:r>
            <a:br>
              <a:rPr lang="es-ES" dirty="0" smtClean="0">
                <a:solidFill>
                  <a:schemeClr val="accent2">
                    <a:lumMod val="50000"/>
                  </a:schemeClr>
                </a:solidFill>
                <a:latin typeface="Berlin Sans FB" pitchFamily="34" charset="0"/>
              </a:rPr>
            </a:br>
            <a:r>
              <a:rPr lang="es-ES" sz="2200" i="1" dirty="0" smtClean="0">
                <a:solidFill>
                  <a:schemeClr val="accent2">
                    <a:lumMod val="50000"/>
                  </a:schemeClr>
                </a:solidFill>
                <a:latin typeface="Berlin Sans FB" pitchFamily="34" charset="0"/>
              </a:rPr>
              <a:t>Maria Cecilia Leme Garcez</a:t>
            </a:r>
            <a:br>
              <a:rPr lang="es-ES" sz="2200" i="1" dirty="0" smtClean="0">
                <a:solidFill>
                  <a:schemeClr val="accent2">
                    <a:lumMod val="50000"/>
                  </a:schemeClr>
                </a:solidFill>
                <a:latin typeface="Berlin Sans FB" pitchFamily="34" charset="0"/>
              </a:rPr>
            </a:br>
            <a:r>
              <a:rPr lang="es-ES" sz="2200" i="1" dirty="0" smtClean="0">
                <a:solidFill>
                  <a:schemeClr val="accent2">
                    <a:lumMod val="50000"/>
                  </a:schemeClr>
                </a:solidFill>
                <a:latin typeface="Berlin Sans FB" pitchFamily="34" charset="0"/>
              </a:rPr>
              <a:t>Doctoranda PPGDR – FURB - Blumenau / Brasil</a:t>
            </a:r>
            <a:br>
              <a:rPr lang="es-ES" sz="2200" i="1" dirty="0" smtClean="0">
                <a:solidFill>
                  <a:schemeClr val="accent2">
                    <a:lumMod val="50000"/>
                  </a:schemeClr>
                </a:solidFill>
                <a:latin typeface="Berlin Sans FB" pitchFamily="34" charset="0"/>
              </a:rPr>
            </a:br>
            <a:r>
              <a:rPr lang="es-ES" sz="2200" i="1" dirty="0" smtClean="0">
                <a:solidFill>
                  <a:schemeClr val="accent2">
                    <a:lumMod val="50000"/>
                  </a:schemeClr>
                </a:solidFill>
                <a:latin typeface="Berlin Sans FB" pitchFamily="34" charset="0"/>
              </a:rPr>
              <a:t>Orientadora: Dra. Lilian Blanck de Oliveira</a:t>
            </a:r>
          </a:p>
        </p:txBody>
      </p:sp>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Título"/>
          <p:cNvSpPr>
            <a:spLocks noGrp="1"/>
          </p:cNvSpPr>
          <p:nvPr>
            <p:ph type="title"/>
          </p:nvPr>
        </p:nvSpPr>
        <p:spPr/>
        <p:txBody>
          <a:bodyPr/>
          <a:lstStyle/>
          <a:p>
            <a:pPr eaLnBrk="1" hangingPunct="1"/>
            <a:r>
              <a:rPr lang="pt-BR" smtClean="0">
                <a:solidFill>
                  <a:srgbClr val="C00000"/>
                </a:solidFill>
                <a:latin typeface="Berlin Sans FB" pitchFamily="34" charset="0"/>
              </a:rPr>
              <a:t>EPISTEMETODOLOGÍA</a:t>
            </a:r>
            <a:endParaRPr lang="es-ES" smtClean="0"/>
          </a:p>
        </p:txBody>
      </p:sp>
      <p:sp>
        <p:nvSpPr>
          <p:cNvPr id="3" name="2 Marcador de contenido"/>
          <p:cNvSpPr>
            <a:spLocks noGrp="1"/>
          </p:cNvSpPr>
          <p:nvPr>
            <p:ph idx="1"/>
          </p:nvPr>
        </p:nvSpPr>
        <p:spPr/>
        <p:txBody>
          <a:bodyPr rtlCol="0">
            <a:normAutofit fontScale="77500" lnSpcReduction="20000"/>
          </a:bodyPr>
          <a:lstStyle/>
          <a:p>
            <a:pPr algn="just" eaLnBrk="1" fontAlgn="auto" hangingPunct="1">
              <a:spcAft>
                <a:spcPts val="0"/>
              </a:spcAft>
              <a:buFont typeface="Arial" pitchFamily="34" charset="0"/>
              <a:buChar char="•"/>
              <a:defRPr/>
            </a:pPr>
            <a:r>
              <a:rPr lang="es-ES" sz="2600" smtClean="0">
                <a:solidFill>
                  <a:schemeClr val="accent2">
                    <a:lumMod val="50000"/>
                  </a:schemeClr>
                </a:solidFill>
                <a:latin typeface="Berlin Sans FB" pitchFamily="34" charset="0"/>
              </a:rPr>
              <a:t>Los procedimientos empíricos, denominados en la investigación como “tareas epistemetodológicas”, están siendo realizados de forma concomitante e integrada: investigación y profundización teórica junto con entrevistas en las dos instituciones colaboradoras: Proyecto Quixote en São Paulo y DAI/PANI en Costa Rica. </a:t>
            </a:r>
          </a:p>
          <a:p>
            <a:pPr algn="just" eaLnBrk="1" fontAlgn="auto" hangingPunct="1">
              <a:spcAft>
                <a:spcPts val="0"/>
              </a:spcAft>
              <a:buFont typeface="Arial" pitchFamily="34" charset="0"/>
              <a:buNone/>
              <a:defRPr/>
            </a:pPr>
            <a:endParaRPr lang="pt-BR" sz="2600" dirty="0" smtClean="0">
              <a:solidFill>
                <a:schemeClr val="accent2">
                  <a:lumMod val="50000"/>
                </a:schemeClr>
              </a:solidFill>
              <a:latin typeface="Berlin Sans FB" pitchFamily="34" charset="0"/>
            </a:endParaRPr>
          </a:p>
          <a:p>
            <a:pPr algn="just" eaLnBrk="1" fontAlgn="auto" hangingPunct="1">
              <a:spcAft>
                <a:spcPts val="0"/>
              </a:spcAft>
              <a:buFont typeface="Arial" pitchFamily="34" charset="0"/>
              <a:buChar char="•"/>
              <a:defRPr/>
            </a:pPr>
            <a:r>
              <a:rPr lang="es-ES" sz="2600" smtClean="0">
                <a:solidFill>
                  <a:schemeClr val="accent2">
                    <a:lumMod val="50000"/>
                  </a:schemeClr>
                </a:solidFill>
                <a:latin typeface="Berlin Sans FB" pitchFamily="34" charset="0"/>
              </a:rPr>
              <a:t>Esto acontece como una </a:t>
            </a:r>
            <a:r>
              <a:rPr lang="es-ES" sz="2600" i="1" smtClean="0">
                <a:solidFill>
                  <a:schemeClr val="accent2">
                    <a:lumMod val="50000"/>
                  </a:schemeClr>
                </a:solidFill>
                <a:latin typeface="Berlin Sans FB" pitchFamily="34" charset="0"/>
              </a:rPr>
              <a:t>ciranda</a:t>
            </a:r>
            <a:r>
              <a:rPr lang="es-ES" sz="2600" smtClean="0">
                <a:solidFill>
                  <a:schemeClr val="accent2">
                    <a:lumMod val="50000"/>
                  </a:schemeClr>
                </a:solidFill>
                <a:latin typeface="Berlin Sans FB" pitchFamily="34" charset="0"/>
              </a:rPr>
              <a:t>, es decir, la canción de rueda va siendo cantada por la investigadora, por las autoras y autores estudiados, por los datos encontrados y también por las personas entrevistadas. </a:t>
            </a:r>
          </a:p>
          <a:p>
            <a:pPr algn="just" eaLnBrk="1" fontAlgn="auto" hangingPunct="1">
              <a:spcAft>
                <a:spcPts val="0"/>
              </a:spcAft>
              <a:buFont typeface="Arial" pitchFamily="34" charset="0"/>
              <a:buNone/>
              <a:defRPr/>
            </a:pPr>
            <a:endParaRPr lang="pt-BR" sz="2600" dirty="0" smtClean="0">
              <a:solidFill>
                <a:schemeClr val="accent2">
                  <a:lumMod val="50000"/>
                </a:schemeClr>
              </a:solidFill>
              <a:latin typeface="Berlin Sans FB" pitchFamily="34" charset="0"/>
            </a:endParaRPr>
          </a:p>
          <a:p>
            <a:pPr algn="just" eaLnBrk="1" fontAlgn="auto" hangingPunct="1">
              <a:spcAft>
                <a:spcPts val="0"/>
              </a:spcAft>
              <a:buFont typeface="Arial" pitchFamily="34" charset="0"/>
              <a:buChar char="•"/>
              <a:defRPr/>
            </a:pPr>
            <a:r>
              <a:rPr lang="pt-BR" sz="2600" smtClean="0">
                <a:solidFill>
                  <a:schemeClr val="accent2">
                    <a:lumMod val="50000"/>
                  </a:schemeClr>
                </a:solidFill>
                <a:latin typeface="Berlin Sans FB" pitchFamily="34" charset="0"/>
              </a:rPr>
              <a:t>Esta opción epistemetodológica posibilita a la investigadora realizar movimientos de des-re-territorialización </a:t>
            </a:r>
            <a:r>
              <a:rPr lang="pt-BR" sz="2600" dirty="0" smtClean="0">
                <a:solidFill>
                  <a:schemeClr val="accent2">
                    <a:lumMod val="50000"/>
                  </a:schemeClr>
                </a:solidFill>
                <a:latin typeface="Berlin Sans FB" pitchFamily="34" charset="0"/>
              </a:rPr>
              <a:t>investigativa</a:t>
            </a:r>
            <a:r>
              <a:rPr lang="pt-BR" sz="2600" smtClean="0">
                <a:solidFill>
                  <a:schemeClr val="accent2">
                    <a:lumMod val="50000"/>
                  </a:schemeClr>
                </a:solidFill>
                <a:latin typeface="Berlin Sans FB" pitchFamily="34" charset="0"/>
              </a:rPr>
              <a:t>: de los libros hacia la realidad de las organizaciones, de la propria palabra hacia la palabra de las personas </a:t>
            </a:r>
            <a:r>
              <a:rPr lang="pt-BR" sz="2600" dirty="0" smtClean="0">
                <a:solidFill>
                  <a:schemeClr val="accent2">
                    <a:lumMod val="50000"/>
                  </a:schemeClr>
                </a:solidFill>
                <a:latin typeface="Berlin Sans FB" pitchFamily="34" charset="0"/>
              </a:rPr>
              <a:t>entrevistadas</a:t>
            </a:r>
            <a:r>
              <a:rPr lang="pt-BR" sz="2600" smtClean="0">
                <a:solidFill>
                  <a:schemeClr val="accent2">
                    <a:lumMod val="50000"/>
                  </a:schemeClr>
                </a:solidFill>
                <a:latin typeface="Berlin Sans FB" pitchFamily="34" charset="0"/>
              </a:rPr>
              <a:t>, de la realidad que va encontrando hacia el análisis documental y </a:t>
            </a:r>
            <a:r>
              <a:rPr lang="pt-BR" sz="2600" dirty="0" smtClean="0">
                <a:solidFill>
                  <a:schemeClr val="accent2">
                    <a:lumMod val="50000"/>
                  </a:schemeClr>
                </a:solidFill>
                <a:latin typeface="Berlin Sans FB" pitchFamily="34" charset="0"/>
              </a:rPr>
              <a:t>social. </a:t>
            </a:r>
            <a:endParaRPr lang="es-ES" sz="2600" dirty="0" smtClean="0">
              <a:solidFill>
                <a:schemeClr val="accent2">
                  <a:lumMod val="50000"/>
                </a:schemeClr>
              </a:solidFill>
              <a:latin typeface="Berlin Sans FB" pitchFamily="34" charset="0"/>
            </a:endParaRPr>
          </a:p>
          <a:p>
            <a:pPr eaLnBrk="1" fontAlgn="auto" hangingPunct="1">
              <a:spcAft>
                <a:spcPts val="0"/>
              </a:spcAft>
              <a:buFont typeface="Arial" pitchFamily="34" charset="0"/>
              <a:buChar char="•"/>
              <a:defRPr/>
            </a:pPr>
            <a:endParaRPr lang="es-ES" dirty="0" smtClean="0"/>
          </a:p>
        </p:txBody>
      </p:sp>
    </p:spTree>
  </p:cSld>
  <p:clrMapOvr>
    <a:masterClrMapping/>
  </p:clrMapOvr>
  <p:transition spd="slow">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Título"/>
          <p:cNvSpPr>
            <a:spLocks noGrp="1"/>
          </p:cNvSpPr>
          <p:nvPr>
            <p:ph type="title"/>
          </p:nvPr>
        </p:nvSpPr>
        <p:spPr/>
        <p:txBody>
          <a:bodyPr/>
          <a:lstStyle/>
          <a:p>
            <a:pPr eaLnBrk="1" hangingPunct="1"/>
            <a:r>
              <a:rPr lang="pt-BR" sz="3600" smtClean="0">
                <a:solidFill>
                  <a:srgbClr val="C00000"/>
                </a:solidFill>
                <a:latin typeface="Berlin Sans FB" pitchFamily="34" charset="0"/>
              </a:rPr>
              <a:t>ACERCAMIENTO A LOS DATOS </a:t>
            </a:r>
            <a:endParaRPr lang="es-ES" sz="3600" smtClean="0">
              <a:solidFill>
                <a:srgbClr val="C00000"/>
              </a:solidFill>
              <a:latin typeface="Berlin Sans FB" pitchFamily="34" charset="0"/>
            </a:endParaRPr>
          </a:p>
        </p:txBody>
      </p:sp>
      <p:sp>
        <p:nvSpPr>
          <p:cNvPr id="3" name="2 Marcador de contenido"/>
          <p:cNvSpPr>
            <a:spLocks noGrp="1"/>
          </p:cNvSpPr>
          <p:nvPr>
            <p:ph idx="1"/>
          </p:nvPr>
        </p:nvSpPr>
        <p:spPr/>
        <p:txBody>
          <a:bodyPr rtlCol="0">
            <a:normAutofit/>
          </a:bodyPr>
          <a:lstStyle/>
          <a:p>
            <a:pPr algn="just" eaLnBrk="1" fontAlgn="auto" hangingPunct="1">
              <a:spcAft>
                <a:spcPts val="0"/>
              </a:spcAft>
              <a:buFont typeface="Arial" pitchFamily="34" charset="0"/>
              <a:buChar char="•"/>
              <a:defRPr/>
            </a:pPr>
            <a:r>
              <a:rPr lang="es-ES" sz="2000" dirty="0" smtClean="0">
                <a:solidFill>
                  <a:schemeClr val="accent2">
                    <a:lumMod val="50000"/>
                  </a:schemeClr>
                </a:solidFill>
                <a:latin typeface="Berlin Sans FB" pitchFamily="34" charset="0"/>
              </a:rPr>
              <a:t>Entrevistas semiestructuradas: se optó por este instrumento, pues el referencial teórico estudiado, junto con el conocimiento previo del objeto de pesquisa que tiene la investigadora y también las personas entrevistadas, permiten el acercamiento a los datos a través de la conversación, posibilitándoles hablar sobre el asunto con seguridad y espontaneidad. </a:t>
            </a:r>
          </a:p>
          <a:p>
            <a:pPr algn="just" eaLnBrk="1" fontAlgn="auto" hangingPunct="1">
              <a:spcAft>
                <a:spcPts val="0"/>
              </a:spcAft>
              <a:buFont typeface="Arial" pitchFamily="34" charset="0"/>
              <a:buChar char="•"/>
              <a:defRPr/>
            </a:pPr>
            <a:endParaRPr lang="pt-BR" sz="2000" dirty="0" smtClean="0">
              <a:solidFill>
                <a:schemeClr val="accent2">
                  <a:lumMod val="50000"/>
                </a:schemeClr>
              </a:solidFill>
              <a:latin typeface="Berlin Sans FB" pitchFamily="34" charset="0"/>
            </a:endParaRPr>
          </a:p>
          <a:p>
            <a:pPr algn="just" eaLnBrk="1" fontAlgn="auto" hangingPunct="1">
              <a:spcAft>
                <a:spcPts val="0"/>
              </a:spcAft>
              <a:buFont typeface="Arial" pitchFamily="34" charset="0"/>
              <a:buChar char="•"/>
              <a:defRPr/>
            </a:pPr>
            <a:r>
              <a:rPr lang="es-ES" sz="2000" dirty="0" smtClean="0">
                <a:solidFill>
                  <a:schemeClr val="accent2">
                    <a:lumMod val="50000"/>
                  </a:schemeClr>
                </a:solidFill>
                <a:latin typeface="Berlin Sans FB" pitchFamily="34" charset="0"/>
              </a:rPr>
              <a:t>Las entrevistas tienen como objetivo obtener informaciones sobre la comprensión y el entendimiento que tienen las personas que trabajan en el DAI/PANI y en el Proyecto Quixote, con relación a las categorías centrales del estudio: desarrollo urbano, des-re-territorialización e infancia vulnerabilizada. Además de esto, es posible el acercamiento a datos relevantes sobre la caracterización de las organizaciones colaboradoras.</a:t>
            </a:r>
          </a:p>
        </p:txBody>
      </p:sp>
    </p:spTree>
  </p:cSld>
  <p:clrMapOvr>
    <a:masterClrMapping/>
  </p:clrMapOvr>
  <p:transition spd="slow">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Título"/>
          <p:cNvSpPr>
            <a:spLocks noGrp="1"/>
          </p:cNvSpPr>
          <p:nvPr>
            <p:ph type="title"/>
          </p:nvPr>
        </p:nvSpPr>
        <p:spPr/>
        <p:txBody>
          <a:bodyPr/>
          <a:lstStyle/>
          <a:p>
            <a:pPr eaLnBrk="1" hangingPunct="1"/>
            <a:r>
              <a:rPr lang="pt-BR" sz="3600" smtClean="0">
                <a:solidFill>
                  <a:srgbClr val="C00000"/>
                </a:solidFill>
                <a:latin typeface="Berlin Sans FB" pitchFamily="34" charset="0"/>
              </a:rPr>
              <a:t>BASE CONCEPTUAL</a:t>
            </a:r>
            <a:endParaRPr lang="es-ES" sz="3600" smtClean="0">
              <a:solidFill>
                <a:srgbClr val="C00000"/>
              </a:solidFill>
              <a:latin typeface="Berlin Sans FB" pitchFamily="34" charset="0"/>
            </a:endParaRPr>
          </a:p>
        </p:txBody>
      </p:sp>
      <p:graphicFrame>
        <p:nvGraphicFramePr>
          <p:cNvPr id="4" name="3 Marcador de contenido"/>
          <p:cNvGraphicFramePr>
            <a:graphicFrameLocks noGrp="1"/>
          </p:cNvGraphicFramePr>
          <p:nvPr>
            <p:ph idx="1"/>
          </p:nvPr>
        </p:nvGraphicFramePr>
        <p:xfrm>
          <a:off x="-142908" y="1600200"/>
          <a:ext cx="9286908" cy="48291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Título"/>
          <p:cNvSpPr>
            <a:spLocks noGrp="1"/>
          </p:cNvSpPr>
          <p:nvPr>
            <p:ph type="title"/>
          </p:nvPr>
        </p:nvSpPr>
        <p:spPr/>
        <p:txBody>
          <a:bodyPr/>
          <a:lstStyle/>
          <a:p>
            <a:pPr eaLnBrk="1" hangingPunct="1"/>
            <a:r>
              <a:rPr lang="pt-BR" sz="3600" smtClean="0">
                <a:solidFill>
                  <a:srgbClr val="C00000"/>
                </a:solidFill>
                <a:latin typeface="Berlin Sans FB" pitchFamily="34" charset="0"/>
              </a:rPr>
              <a:t>PESQUISA BIBLIOGRÁFICA</a:t>
            </a:r>
            <a:endParaRPr lang="es-ES" sz="3600" smtClean="0">
              <a:solidFill>
                <a:srgbClr val="C00000"/>
              </a:solidFill>
              <a:latin typeface="Berlin Sans FB" pitchFamily="34" charset="0"/>
            </a:endParaRPr>
          </a:p>
        </p:txBody>
      </p:sp>
      <p:graphicFrame>
        <p:nvGraphicFramePr>
          <p:cNvPr id="4" name="3 Marcador de contenido"/>
          <p:cNvGraphicFramePr>
            <a:graphicFrameLocks noGrp="1"/>
          </p:cNvGraphicFramePr>
          <p:nvPr>
            <p:ph idx="1"/>
          </p:nvPr>
        </p:nvGraphicFramePr>
        <p:xfrm>
          <a:off x="0" y="1600201"/>
          <a:ext cx="8929718" cy="43291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p:cNvSpPr>
            <a:spLocks noGrp="1"/>
          </p:cNvSpPr>
          <p:nvPr>
            <p:ph type="title"/>
          </p:nvPr>
        </p:nvSpPr>
        <p:spPr/>
        <p:txBody>
          <a:bodyPr/>
          <a:lstStyle/>
          <a:p>
            <a:pPr eaLnBrk="1" hangingPunct="1"/>
            <a:r>
              <a:rPr lang="es-ES" sz="3600" smtClean="0">
                <a:solidFill>
                  <a:srgbClr val="C00000"/>
                </a:solidFill>
                <a:latin typeface="Berlin Sans FB" pitchFamily="34" charset="0"/>
              </a:rPr>
              <a:t>Desarrollo urbano</a:t>
            </a:r>
          </a:p>
        </p:txBody>
      </p:sp>
      <p:sp>
        <p:nvSpPr>
          <p:cNvPr id="15363" name="2 Marcador de contenido"/>
          <p:cNvSpPr>
            <a:spLocks noGrp="1"/>
          </p:cNvSpPr>
          <p:nvPr>
            <p:ph idx="1"/>
          </p:nvPr>
        </p:nvSpPr>
        <p:spPr>
          <a:xfrm>
            <a:off x="428625" y="1571625"/>
            <a:ext cx="8229600" cy="4829175"/>
          </a:xfrm>
        </p:spPr>
        <p:txBody>
          <a:bodyPr/>
          <a:lstStyle/>
          <a:p>
            <a:pPr algn="ctr" eaLnBrk="1" hangingPunct="1">
              <a:buFont typeface="Arial" charset="0"/>
              <a:buNone/>
              <a:defRPr/>
            </a:pPr>
            <a:endParaRPr lang="pt-BR" sz="2000" dirty="0" smtClean="0">
              <a:solidFill>
                <a:schemeClr val="accent2">
                  <a:lumMod val="50000"/>
                </a:schemeClr>
              </a:solidFill>
              <a:latin typeface="Berlin Sans FB" pitchFamily="34" charset="0"/>
            </a:endParaRPr>
          </a:p>
          <a:p>
            <a:pPr algn="ctr" eaLnBrk="1" hangingPunct="1">
              <a:buFont typeface="Arial" charset="0"/>
              <a:buNone/>
              <a:defRPr/>
            </a:pPr>
            <a:r>
              <a:rPr lang="pt-BR" sz="2000" dirty="0" smtClean="0">
                <a:solidFill>
                  <a:schemeClr val="accent2">
                    <a:lumMod val="50000"/>
                  </a:schemeClr>
                </a:solidFill>
                <a:latin typeface="Berlin Sans FB" pitchFamily="34" charset="0"/>
              </a:rPr>
              <a:t>Ignacy SACHS</a:t>
            </a:r>
          </a:p>
          <a:p>
            <a:pPr algn="ctr" eaLnBrk="1" hangingPunct="1">
              <a:buFont typeface="Arial" charset="0"/>
              <a:buNone/>
              <a:defRPr/>
            </a:pPr>
            <a:r>
              <a:rPr lang="pt-BR" sz="2000" dirty="0" smtClean="0">
                <a:solidFill>
                  <a:schemeClr val="accent2">
                    <a:lumMod val="50000"/>
                  </a:schemeClr>
                </a:solidFill>
                <a:latin typeface="Berlin Sans FB" pitchFamily="34" charset="0"/>
              </a:rPr>
              <a:t> </a:t>
            </a:r>
            <a:endParaRPr lang="es-ES" sz="2000" dirty="0" smtClean="0">
              <a:solidFill>
                <a:schemeClr val="accent2">
                  <a:lumMod val="50000"/>
                </a:schemeClr>
              </a:solidFill>
              <a:latin typeface="Berlin Sans FB" pitchFamily="34" charset="0"/>
            </a:endParaRPr>
          </a:p>
          <a:p>
            <a:pPr algn="ctr" eaLnBrk="1" hangingPunct="1">
              <a:buFont typeface="Arial" charset="0"/>
              <a:buNone/>
              <a:defRPr/>
            </a:pPr>
            <a:r>
              <a:rPr lang="pt-BR" sz="2000" dirty="0" smtClean="0">
                <a:solidFill>
                  <a:schemeClr val="accent2">
                    <a:lumMod val="50000"/>
                  </a:schemeClr>
                </a:solidFill>
                <a:latin typeface="Berlin Sans FB" pitchFamily="34" charset="0"/>
              </a:rPr>
              <a:t>Amartya SEN</a:t>
            </a:r>
          </a:p>
          <a:p>
            <a:pPr algn="ctr" eaLnBrk="1" hangingPunct="1">
              <a:buFont typeface="Arial" charset="0"/>
              <a:buNone/>
              <a:defRPr/>
            </a:pPr>
            <a:endParaRPr lang="es-ES" sz="2000" dirty="0" smtClean="0">
              <a:solidFill>
                <a:schemeClr val="accent2">
                  <a:lumMod val="50000"/>
                </a:schemeClr>
              </a:solidFill>
              <a:latin typeface="Berlin Sans FB" pitchFamily="34" charset="0"/>
            </a:endParaRPr>
          </a:p>
          <a:p>
            <a:pPr algn="ctr" eaLnBrk="1" hangingPunct="1">
              <a:buFont typeface="Arial" charset="0"/>
              <a:buNone/>
              <a:defRPr/>
            </a:pPr>
            <a:r>
              <a:rPr lang="pt-BR" sz="2000" dirty="0" smtClean="0">
                <a:solidFill>
                  <a:schemeClr val="accent2">
                    <a:lumMod val="50000"/>
                  </a:schemeClr>
                </a:solidFill>
                <a:latin typeface="Berlin Sans FB" pitchFamily="34" charset="0"/>
              </a:rPr>
              <a:t>Paul SINGER</a:t>
            </a:r>
          </a:p>
          <a:p>
            <a:pPr algn="ctr" eaLnBrk="1" hangingPunct="1">
              <a:buFont typeface="Arial" charset="0"/>
              <a:buNone/>
              <a:defRPr/>
            </a:pPr>
            <a:endParaRPr lang="es-ES" sz="2000" dirty="0" smtClean="0">
              <a:solidFill>
                <a:schemeClr val="accent2">
                  <a:lumMod val="50000"/>
                </a:schemeClr>
              </a:solidFill>
              <a:latin typeface="Berlin Sans FB" pitchFamily="34" charset="0"/>
            </a:endParaRPr>
          </a:p>
          <a:p>
            <a:pPr algn="ctr" eaLnBrk="1" hangingPunct="1">
              <a:buFont typeface="Arial" charset="0"/>
              <a:buNone/>
              <a:defRPr/>
            </a:pPr>
            <a:r>
              <a:rPr lang="es-CR" sz="2000" dirty="0" smtClean="0">
                <a:solidFill>
                  <a:schemeClr val="accent2">
                    <a:lumMod val="50000"/>
                  </a:schemeClr>
                </a:solidFill>
                <a:latin typeface="Berlin Sans FB" pitchFamily="34" charset="0"/>
              </a:rPr>
              <a:t>Alberto ACOSTA</a:t>
            </a:r>
          </a:p>
          <a:p>
            <a:pPr algn="ctr" eaLnBrk="1" hangingPunct="1">
              <a:buFont typeface="Arial" charset="0"/>
              <a:buNone/>
              <a:defRPr/>
            </a:pPr>
            <a:endParaRPr lang="es-ES" sz="2000" dirty="0" smtClean="0">
              <a:solidFill>
                <a:schemeClr val="accent2">
                  <a:lumMod val="50000"/>
                </a:schemeClr>
              </a:solidFill>
              <a:latin typeface="Berlin Sans FB" pitchFamily="34" charset="0"/>
            </a:endParaRPr>
          </a:p>
          <a:p>
            <a:pPr algn="ctr" eaLnBrk="1" hangingPunct="1">
              <a:buFont typeface="Arial" charset="0"/>
              <a:buNone/>
              <a:defRPr/>
            </a:pPr>
            <a:r>
              <a:rPr lang="es-CR" sz="2000" dirty="0" smtClean="0">
                <a:solidFill>
                  <a:schemeClr val="accent2">
                    <a:lumMod val="50000"/>
                  </a:schemeClr>
                </a:solidFill>
                <a:latin typeface="Berlin Sans FB" pitchFamily="34" charset="0"/>
              </a:rPr>
              <a:t>Eliane FAERSTEIN / Carlos BUTHET</a:t>
            </a:r>
            <a:endParaRPr lang="es-ES" sz="2000" dirty="0" smtClean="0">
              <a:solidFill>
                <a:schemeClr val="accent2">
                  <a:lumMod val="50000"/>
                </a:schemeClr>
              </a:solidFill>
              <a:latin typeface="Berlin Sans FB" pitchFamily="34" charset="0"/>
            </a:endParaRPr>
          </a:p>
          <a:p>
            <a:pPr algn="ctr" eaLnBrk="1" hangingPunct="1">
              <a:buFont typeface="Arial" charset="0"/>
              <a:buNone/>
              <a:defRPr/>
            </a:pPr>
            <a:endParaRPr lang="es-ES" sz="2000" dirty="0" smtClean="0">
              <a:solidFill>
                <a:schemeClr val="accent2">
                  <a:lumMod val="50000"/>
                </a:schemeClr>
              </a:solidFill>
              <a:latin typeface="Berlin Sans FB" pitchFamily="34" charset="0"/>
            </a:endParaRPr>
          </a:p>
        </p:txBody>
      </p:sp>
    </p:spTree>
  </p:cSld>
  <p:clrMapOvr>
    <a:masterClrMapping/>
  </p:clrMapOvr>
  <p:transition spd="slow">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Título"/>
          <p:cNvSpPr>
            <a:spLocks noGrp="1"/>
          </p:cNvSpPr>
          <p:nvPr>
            <p:ph type="title"/>
          </p:nvPr>
        </p:nvSpPr>
        <p:spPr/>
        <p:txBody>
          <a:bodyPr/>
          <a:lstStyle/>
          <a:p>
            <a:pPr eaLnBrk="1" hangingPunct="1"/>
            <a:r>
              <a:rPr lang="es-ES" sz="3600" smtClean="0">
                <a:solidFill>
                  <a:srgbClr val="C00000"/>
                </a:solidFill>
                <a:latin typeface="Berlin Sans FB" pitchFamily="34" charset="0"/>
              </a:rPr>
              <a:t>Des-re-territorialización</a:t>
            </a:r>
          </a:p>
        </p:txBody>
      </p:sp>
      <p:sp>
        <p:nvSpPr>
          <p:cNvPr id="3" name="2 Marcador de contenido"/>
          <p:cNvSpPr>
            <a:spLocks noGrp="1"/>
          </p:cNvSpPr>
          <p:nvPr>
            <p:ph idx="1"/>
          </p:nvPr>
        </p:nvSpPr>
        <p:spPr/>
        <p:txBody>
          <a:bodyPr rtlCol="0">
            <a:normAutofit/>
          </a:bodyPr>
          <a:lstStyle/>
          <a:p>
            <a:pPr algn="ctr" eaLnBrk="1" fontAlgn="auto" hangingPunct="1">
              <a:spcAft>
                <a:spcPts val="0"/>
              </a:spcAft>
              <a:buFont typeface="Arial" pitchFamily="34" charset="0"/>
              <a:buNone/>
              <a:defRPr/>
            </a:pPr>
            <a:r>
              <a:rPr lang="pt-BR" sz="2800" dirty="0" smtClean="0"/>
              <a:t>    </a:t>
            </a:r>
            <a:r>
              <a:rPr lang="es-ES" sz="2800" dirty="0" smtClean="0">
                <a:solidFill>
                  <a:schemeClr val="accent2">
                    <a:lumMod val="50000"/>
                  </a:schemeClr>
                </a:solidFill>
                <a:latin typeface="Berlin Sans FB" pitchFamily="34" charset="0"/>
              </a:rPr>
              <a:t>Nociones de territorio, territorialización, re-territorialización y des-territorialización</a:t>
            </a:r>
          </a:p>
          <a:p>
            <a:pPr algn="ctr" eaLnBrk="1" fontAlgn="auto" hangingPunct="1">
              <a:spcAft>
                <a:spcPts val="0"/>
              </a:spcAft>
              <a:buFont typeface="Arial" pitchFamily="34" charset="0"/>
              <a:buNone/>
              <a:defRPr/>
            </a:pPr>
            <a:endParaRPr lang="pt-BR" sz="2800" dirty="0" smtClean="0">
              <a:solidFill>
                <a:schemeClr val="accent2">
                  <a:lumMod val="50000"/>
                </a:schemeClr>
              </a:solidFill>
              <a:latin typeface="Berlin Sans FB" pitchFamily="34" charset="0"/>
            </a:endParaRPr>
          </a:p>
          <a:p>
            <a:pPr algn="ctr" eaLnBrk="1" fontAlgn="auto" hangingPunct="1">
              <a:spcAft>
                <a:spcPts val="0"/>
              </a:spcAft>
              <a:buFont typeface="Arial" charset="0"/>
              <a:buNone/>
              <a:defRPr/>
            </a:pPr>
            <a:r>
              <a:rPr lang="pt-BR" sz="2400" dirty="0" smtClean="0">
                <a:solidFill>
                  <a:schemeClr val="accent2">
                    <a:lumMod val="50000"/>
                  </a:schemeClr>
                </a:solidFill>
                <a:latin typeface="Berlin Sans FB" pitchFamily="34" charset="0"/>
              </a:rPr>
              <a:t>Rogério HAESBAERT</a:t>
            </a:r>
          </a:p>
          <a:p>
            <a:pPr algn="ctr" eaLnBrk="1" fontAlgn="auto" hangingPunct="1">
              <a:spcAft>
                <a:spcPts val="0"/>
              </a:spcAft>
              <a:buFont typeface="Arial" charset="0"/>
              <a:buNone/>
              <a:defRPr/>
            </a:pPr>
            <a:r>
              <a:rPr lang="pt-BR" sz="2400" dirty="0" smtClean="0">
                <a:solidFill>
                  <a:schemeClr val="accent2">
                    <a:lumMod val="50000"/>
                  </a:schemeClr>
                </a:solidFill>
                <a:latin typeface="Berlin Sans FB" pitchFamily="34" charset="0"/>
              </a:rPr>
              <a:t>Milton SANTOS</a:t>
            </a:r>
          </a:p>
          <a:p>
            <a:pPr algn="ctr" eaLnBrk="1" fontAlgn="auto" hangingPunct="1">
              <a:spcAft>
                <a:spcPts val="0"/>
              </a:spcAft>
              <a:buFont typeface="Arial" charset="0"/>
              <a:buNone/>
              <a:defRPr/>
            </a:pPr>
            <a:r>
              <a:rPr lang="pt-BR" sz="2400" dirty="0" smtClean="0">
                <a:solidFill>
                  <a:schemeClr val="accent2">
                    <a:lumMod val="50000"/>
                  </a:schemeClr>
                </a:solidFill>
                <a:latin typeface="Berlin Sans FB" pitchFamily="34" charset="0"/>
              </a:rPr>
              <a:t>Carlos Walter Porto GONÇALVES</a:t>
            </a:r>
          </a:p>
          <a:p>
            <a:pPr algn="ctr" eaLnBrk="1" fontAlgn="auto" hangingPunct="1">
              <a:spcAft>
                <a:spcPts val="0"/>
              </a:spcAft>
              <a:buFont typeface="Arial" charset="0"/>
              <a:buNone/>
              <a:defRPr/>
            </a:pPr>
            <a:r>
              <a:rPr lang="pt-BR" sz="2400" dirty="0" smtClean="0">
                <a:solidFill>
                  <a:schemeClr val="accent2">
                    <a:lumMod val="50000"/>
                  </a:schemeClr>
                </a:solidFill>
                <a:latin typeface="Berlin Sans FB" pitchFamily="34" charset="0"/>
              </a:rPr>
              <a:t>Marcos Aurélio SAQUET</a:t>
            </a:r>
          </a:p>
          <a:p>
            <a:pPr algn="ctr" eaLnBrk="1" fontAlgn="auto" hangingPunct="1">
              <a:spcAft>
                <a:spcPts val="0"/>
              </a:spcAft>
              <a:buFont typeface="Arial" charset="0"/>
              <a:buNone/>
              <a:defRPr/>
            </a:pPr>
            <a:r>
              <a:rPr lang="pt-BR" sz="2400" dirty="0" smtClean="0">
                <a:solidFill>
                  <a:schemeClr val="accent2">
                    <a:lumMod val="50000"/>
                  </a:schemeClr>
                </a:solidFill>
                <a:latin typeface="Berlin Sans FB" pitchFamily="34" charset="0"/>
              </a:rPr>
              <a:t>Claude RAFFESTIN</a:t>
            </a:r>
          </a:p>
          <a:p>
            <a:pPr algn="ctr" eaLnBrk="1" fontAlgn="auto" hangingPunct="1">
              <a:spcAft>
                <a:spcPts val="0"/>
              </a:spcAft>
              <a:buFont typeface="Arial" charset="0"/>
              <a:buNone/>
              <a:defRPr/>
            </a:pPr>
            <a:r>
              <a:rPr lang="pt-BR" sz="2400" dirty="0" smtClean="0">
                <a:solidFill>
                  <a:schemeClr val="accent2">
                    <a:lumMod val="50000"/>
                  </a:schemeClr>
                </a:solidFill>
                <a:latin typeface="Berlin Sans FB" pitchFamily="34" charset="0"/>
              </a:rPr>
              <a:t>Raquel ROLNIK</a:t>
            </a:r>
            <a:endParaRPr lang="es-ES" sz="2400" dirty="0" smtClean="0">
              <a:solidFill>
                <a:schemeClr val="accent2">
                  <a:lumMod val="50000"/>
                </a:schemeClr>
              </a:solidFill>
              <a:latin typeface="Berlin Sans FB" pitchFamily="34" charset="0"/>
            </a:endParaRPr>
          </a:p>
          <a:p>
            <a:pPr eaLnBrk="1" fontAlgn="auto" hangingPunct="1">
              <a:spcAft>
                <a:spcPts val="0"/>
              </a:spcAft>
              <a:buFont typeface="Arial" pitchFamily="34" charset="0"/>
              <a:buChar char="•"/>
              <a:defRPr/>
            </a:pPr>
            <a:endParaRPr lang="es-ES" dirty="0" smtClean="0"/>
          </a:p>
        </p:txBody>
      </p:sp>
    </p:spTree>
  </p:cSld>
  <p:clrMapOvr>
    <a:masterClrMapping/>
  </p:clrMapOvr>
  <p:transition spd="slow">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Título"/>
          <p:cNvSpPr>
            <a:spLocks noGrp="1"/>
          </p:cNvSpPr>
          <p:nvPr>
            <p:ph type="title"/>
          </p:nvPr>
        </p:nvSpPr>
        <p:spPr/>
        <p:txBody>
          <a:bodyPr/>
          <a:lstStyle/>
          <a:p>
            <a:pPr eaLnBrk="1" hangingPunct="1"/>
            <a:r>
              <a:rPr lang="es-ES" sz="3600" smtClean="0">
                <a:solidFill>
                  <a:srgbClr val="C00000"/>
                </a:solidFill>
                <a:latin typeface="Berlin Sans FB" pitchFamily="34" charset="0"/>
              </a:rPr>
              <a:t>Infancia</a:t>
            </a:r>
            <a:r>
              <a:rPr lang="pt-BR" sz="3600" smtClean="0">
                <a:solidFill>
                  <a:srgbClr val="C00000"/>
                </a:solidFill>
                <a:latin typeface="Berlin Sans FB" pitchFamily="34" charset="0"/>
              </a:rPr>
              <a:t> vulnerabilizada</a:t>
            </a:r>
            <a:endParaRPr lang="es-ES" sz="3600" smtClean="0">
              <a:solidFill>
                <a:srgbClr val="C00000"/>
              </a:solidFill>
              <a:latin typeface="Berlin Sans FB" pitchFamily="34" charset="0"/>
            </a:endParaRPr>
          </a:p>
        </p:txBody>
      </p:sp>
      <p:sp>
        <p:nvSpPr>
          <p:cNvPr id="3" name="2 Marcador de contenido"/>
          <p:cNvSpPr>
            <a:spLocks noGrp="1"/>
          </p:cNvSpPr>
          <p:nvPr>
            <p:ph idx="1"/>
          </p:nvPr>
        </p:nvSpPr>
        <p:spPr>
          <a:xfrm>
            <a:off x="357188" y="1643063"/>
            <a:ext cx="8229600" cy="4525962"/>
          </a:xfrm>
        </p:spPr>
        <p:txBody>
          <a:bodyPr rtlCol="0">
            <a:normAutofit/>
          </a:bodyPr>
          <a:lstStyle/>
          <a:p>
            <a:pPr algn="ctr" eaLnBrk="1" fontAlgn="auto" hangingPunct="1">
              <a:spcAft>
                <a:spcPts val="0"/>
              </a:spcAft>
              <a:buFont typeface="Arial" charset="0"/>
              <a:buNone/>
              <a:defRPr/>
            </a:pPr>
            <a:r>
              <a:rPr lang="pt-BR" sz="3000" dirty="0" smtClean="0">
                <a:solidFill>
                  <a:schemeClr val="accent2">
                    <a:lumMod val="50000"/>
                  </a:schemeClr>
                </a:solidFill>
                <a:latin typeface="Berlin Sans FB" pitchFamily="34" charset="0"/>
              </a:rPr>
              <a:t>Clarice COHN </a:t>
            </a:r>
          </a:p>
          <a:p>
            <a:pPr algn="ctr" eaLnBrk="1" fontAlgn="auto" hangingPunct="1">
              <a:spcAft>
                <a:spcPts val="0"/>
              </a:spcAft>
              <a:buFont typeface="Arial" charset="0"/>
              <a:buNone/>
              <a:defRPr/>
            </a:pPr>
            <a:r>
              <a:rPr lang="pt-BR" sz="3000" dirty="0" smtClean="0">
                <a:solidFill>
                  <a:schemeClr val="accent2">
                    <a:lumMod val="50000"/>
                  </a:schemeClr>
                </a:solidFill>
                <a:latin typeface="Berlin Sans FB" pitchFamily="34" charset="0"/>
              </a:rPr>
              <a:t>Marcos CÂNDIDO </a:t>
            </a:r>
          </a:p>
          <a:p>
            <a:pPr algn="ctr" eaLnBrk="1" fontAlgn="auto" hangingPunct="1">
              <a:spcAft>
                <a:spcPts val="0"/>
              </a:spcAft>
              <a:buFont typeface="Arial" charset="0"/>
              <a:buNone/>
              <a:defRPr/>
            </a:pPr>
            <a:r>
              <a:rPr lang="pt-BR" sz="3000" dirty="0" smtClean="0">
                <a:solidFill>
                  <a:schemeClr val="accent2">
                    <a:lumMod val="50000"/>
                  </a:schemeClr>
                </a:solidFill>
                <a:latin typeface="Berlin Sans FB" pitchFamily="34" charset="0"/>
              </a:rPr>
              <a:t>Antonio Carlos Gomes da COSTA </a:t>
            </a:r>
          </a:p>
          <a:p>
            <a:pPr algn="ctr" eaLnBrk="1" fontAlgn="auto" hangingPunct="1">
              <a:spcAft>
                <a:spcPts val="0"/>
              </a:spcAft>
              <a:buFont typeface="Arial" charset="0"/>
              <a:buNone/>
              <a:defRPr/>
            </a:pPr>
            <a:r>
              <a:rPr lang="pt-BR" sz="3000" dirty="0" smtClean="0">
                <a:solidFill>
                  <a:schemeClr val="accent2">
                    <a:lumMod val="50000"/>
                  </a:schemeClr>
                </a:solidFill>
                <a:latin typeface="Berlin Sans FB" pitchFamily="34" charset="0"/>
              </a:rPr>
              <a:t>Maria Filomena GREGORI </a:t>
            </a:r>
          </a:p>
          <a:p>
            <a:pPr algn="ctr" eaLnBrk="1" fontAlgn="auto" hangingPunct="1">
              <a:spcAft>
                <a:spcPts val="0"/>
              </a:spcAft>
              <a:buFont typeface="Arial" charset="0"/>
              <a:buNone/>
              <a:defRPr/>
            </a:pPr>
            <a:r>
              <a:rPr lang="pt-BR" sz="3000" dirty="0" smtClean="0">
                <a:solidFill>
                  <a:schemeClr val="accent2">
                    <a:lumMod val="50000"/>
                  </a:schemeClr>
                </a:solidFill>
                <a:latin typeface="Berlin Sans FB" pitchFamily="34" charset="0"/>
              </a:rPr>
              <a:t>Auro LESCHER e Graziela BEDOIAN </a:t>
            </a:r>
          </a:p>
          <a:p>
            <a:pPr algn="ctr" eaLnBrk="1" fontAlgn="auto" hangingPunct="1">
              <a:spcAft>
                <a:spcPts val="0"/>
              </a:spcAft>
              <a:buFont typeface="Arial" charset="0"/>
              <a:buNone/>
              <a:defRPr/>
            </a:pPr>
            <a:r>
              <a:rPr lang="pt-BR" sz="3000" dirty="0" smtClean="0">
                <a:solidFill>
                  <a:schemeClr val="accent2">
                    <a:lumMod val="50000"/>
                  </a:schemeClr>
                </a:solidFill>
                <a:latin typeface="Berlin Sans FB" pitchFamily="34" charset="0"/>
              </a:rPr>
              <a:t>Normanda Araújo de MORAIS</a:t>
            </a:r>
          </a:p>
          <a:p>
            <a:pPr algn="ctr" eaLnBrk="1" fontAlgn="auto" hangingPunct="1">
              <a:spcAft>
                <a:spcPts val="0"/>
              </a:spcAft>
              <a:buFont typeface="Arial" charset="0"/>
              <a:buNone/>
              <a:defRPr/>
            </a:pPr>
            <a:r>
              <a:rPr lang="pt-BR" sz="3000" dirty="0" smtClean="0">
                <a:solidFill>
                  <a:schemeClr val="accent2">
                    <a:lumMod val="50000"/>
                  </a:schemeClr>
                </a:solidFill>
                <a:latin typeface="Berlin Sans FB" pitchFamily="34" charset="0"/>
              </a:rPr>
              <a:t>Lucas NEIVA-SILVA</a:t>
            </a:r>
          </a:p>
          <a:p>
            <a:pPr algn="ctr" eaLnBrk="1" fontAlgn="auto" hangingPunct="1">
              <a:spcAft>
                <a:spcPts val="0"/>
              </a:spcAft>
              <a:buFont typeface="Arial" charset="0"/>
              <a:buNone/>
              <a:defRPr/>
            </a:pPr>
            <a:r>
              <a:rPr lang="pt-BR" sz="3000" dirty="0" smtClean="0">
                <a:solidFill>
                  <a:schemeClr val="accent2">
                    <a:lumMod val="50000"/>
                  </a:schemeClr>
                </a:solidFill>
                <a:latin typeface="Berlin Sans FB" pitchFamily="34" charset="0"/>
              </a:rPr>
              <a:t>Silvia Helena KOLLER</a:t>
            </a:r>
          </a:p>
          <a:p>
            <a:pPr eaLnBrk="1" fontAlgn="auto" hangingPunct="1">
              <a:spcAft>
                <a:spcPts val="0"/>
              </a:spcAft>
              <a:buFont typeface="Arial" pitchFamily="34" charset="0"/>
              <a:buNone/>
              <a:defRPr/>
            </a:pPr>
            <a:endParaRPr lang="es-ES" dirty="0" smtClean="0"/>
          </a:p>
          <a:p>
            <a:pPr eaLnBrk="1" fontAlgn="auto" hangingPunct="1">
              <a:spcAft>
                <a:spcPts val="0"/>
              </a:spcAft>
              <a:buFont typeface="Arial" pitchFamily="34" charset="0"/>
              <a:buChar char="•"/>
              <a:defRPr/>
            </a:pPr>
            <a:endParaRPr lang="es-ES" dirty="0" smtClean="0"/>
          </a:p>
        </p:txBody>
      </p:sp>
    </p:spTree>
  </p:cSld>
  <p:clrMapOvr>
    <a:masterClrMapping/>
  </p:clrMapOvr>
  <p:transition spd="slow">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Título"/>
          <p:cNvSpPr>
            <a:spLocks noGrp="1"/>
          </p:cNvSpPr>
          <p:nvPr>
            <p:ph type="title"/>
          </p:nvPr>
        </p:nvSpPr>
        <p:spPr/>
        <p:txBody>
          <a:bodyPr/>
          <a:lstStyle/>
          <a:p>
            <a:pPr eaLnBrk="1" hangingPunct="1"/>
            <a:r>
              <a:rPr lang="pt-BR" sz="3600" smtClean="0">
                <a:solidFill>
                  <a:srgbClr val="C00000"/>
                </a:solidFill>
                <a:latin typeface="Berlin Sans FB" pitchFamily="34" charset="0"/>
              </a:rPr>
              <a:t>PROYECTO QUIXOTE</a:t>
            </a:r>
            <a:endParaRPr lang="es-ES" sz="3600" smtClean="0">
              <a:solidFill>
                <a:srgbClr val="C00000"/>
              </a:solidFill>
              <a:latin typeface="Berlin Sans FB" pitchFamily="34" charset="0"/>
            </a:endParaRPr>
          </a:p>
        </p:txBody>
      </p:sp>
      <p:sp>
        <p:nvSpPr>
          <p:cNvPr id="3" name="2 Marcador de contenido"/>
          <p:cNvSpPr>
            <a:spLocks noGrp="1"/>
          </p:cNvSpPr>
          <p:nvPr>
            <p:ph idx="1"/>
          </p:nvPr>
        </p:nvSpPr>
        <p:spPr>
          <a:xfrm>
            <a:off x="457200" y="3143250"/>
            <a:ext cx="8229600" cy="2982913"/>
          </a:xfrm>
        </p:spPr>
        <p:txBody>
          <a:bodyPr rtlCol="0">
            <a:normAutofit fontScale="92500" lnSpcReduction="20000"/>
          </a:bodyPr>
          <a:lstStyle/>
          <a:p>
            <a:pPr eaLnBrk="1" fontAlgn="auto" hangingPunct="1">
              <a:spcAft>
                <a:spcPts val="0"/>
              </a:spcAft>
              <a:buFont typeface="Arial" pitchFamily="34" charset="0"/>
              <a:buNone/>
              <a:defRPr/>
            </a:pPr>
            <a:r>
              <a:rPr lang="pt-BR" dirty="0" smtClean="0"/>
              <a:t>    </a:t>
            </a:r>
          </a:p>
          <a:p>
            <a:pPr algn="ctr" eaLnBrk="1" fontAlgn="auto" hangingPunct="1">
              <a:spcAft>
                <a:spcPts val="0"/>
              </a:spcAft>
              <a:buFont typeface="Arial" pitchFamily="34" charset="0"/>
              <a:buNone/>
              <a:defRPr/>
            </a:pPr>
            <a:r>
              <a:rPr lang="pt-BR" sz="2800" dirty="0" smtClean="0">
                <a:solidFill>
                  <a:schemeClr val="accent2">
                    <a:lumMod val="50000"/>
                  </a:schemeClr>
                </a:solidFill>
                <a:latin typeface="Berlin Sans FB" pitchFamily="34" charset="0"/>
              </a:rPr>
              <a:t>    </a:t>
            </a:r>
            <a:r>
              <a:rPr lang="es-ES" sz="2800" dirty="0" smtClean="0">
                <a:solidFill>
                  <a:schemeClr val="accent2">
                    <a:lumMod val="50000"/>
                  </a:schemeClr>
                </a:solidFill>
                <a:latin typeface="Berlin Sans FB" pitchFamily="34" charset="0"/>
              </a:rPr>
              <a:t>El Proyecto Quixote es una OSCIP – Organización de la Sociedad Civil de Interés Público - sin fines de lucro que actúa en la ciudad de São Paulo con la misión de transformar la historia de niños, niñas, jóvenes y familias en complejas situaciones de riesgo, a través del atendimiento clínico, pedagógico y social integrados, generando y diseminando conocimiento.</a:t>
            </a:r>
          </a:p>
          <a:p>
            <a:pPr algn="ctr" eaLnBrk="1" fontAlgn="auto" hangingPunct="1">
              <a:spcAft>
                <a:spcPts val="0"/>
              </a:spcAft>
              <a:buFont typeface="Arial" pitchFamily="34" charset="0"/>
              <a:buChar char="•"/>
              <a:defRPr/>
            </a:pPr>
            <a:endParaRPr lang="es-ES" dirty="0" smtClean="0"/>
          </a:p>
        </p:txBody>
      </p:sp>
      <p:pic>
        <p:nvPicPr>
          <p:cNvPr id="18436" name="3 Imagen" descr="sao paulo_17.jpg"/>
          <p:cNvPicPr>
            <a:picLocks noChangeAspect="1"/>
          </p:cNvPicPr>
          <p:nvPr/>
        </p:nvPicPr>
        <p:blipFill>
          <a:blip r:embed="rId2" cstate="print"/>
          <a:srcRect/>
          <a:stretch>
            <a:fillRect/>
          </a:stretch>
        </p:blipFill>
        <p:spPr bwMode="auto">
          <a:xfrm>
            <a:off x="3071813" y="1214438"/>
            <a:ext cx="3138487" cy="1957387"/>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Título"/>
          <p:cNvSpPr>
            <a:spLocks noGrp="1"/>
          </p:cNvSpPr>
          <p:nvPr>
            <p:ph type="title"/>
          </p:nvPr>
        </p:nvSpPr>
        <p:spPr/>
        <p:txBody>
          <a:bodyPr/>
          <a:lstStyle/>
          <a:p>
            <a:pPr eaLnBrk="1" hangingPunct="1"/>
            <a:r>
              <a:rPr lang="pt-BR" sz="3200" smtClean="0">
                <a:solidFill>
                  <a:srgbClr val="C00000"/>
                </a:solidFill>
                <a:latin typeface="Berlin Sans FB" pitchFamily="34" charset="0"/>
              </a:rPr>
              <a:t>PATRONATO NACIONAL DE LA INFANCIA</a:t>
            </a:r>
            <a:endParaRPr lang="es-ES" sz="3200" smtClean="0">
              <a:solidFill>
                <a:srgbClr val="C00000"/>
              </a:solidFill>
              <a:latin typeface="Berlin Sans FB" pitchFamily="34" charset="0"/>
            </a:endParaRPr>
          </a:p>
        </p:txBody>
      </p:sp>
      <p:sp>
        <p:nvSpPr>
          <p:cNvPr id="3" name="2 Marcador de contenido"/>
          <p:cNvSpPr>
            <a:spLocks noGrp="1"/>
          </p:cNvSpPr>
          <p:nvPr>
            <p:ph idx="1"/>
          </p:nvPr>
        </p:nvSpPr>
        <p:spPr/>
        <p:txBody>
          <a:bodyPr rtlCol="0">
            <a:normAutofit/>
          </a:bodyPr>
          <a:lstStyle/>
          <a:p>
            <a:pPr eaLnBrk="1" fontAlgn="auto" hangingPunct="1">
              <a:spcAft>
                <a:spcPts val="0"/>
              </a:spcAft>
              <a:buFont typeface="Arial" pitchFamily="34" charset="0"/>
              <a:buChar char="•"/>
              <a:defRPr/>
            </a:pPr>
            <a:endParaRPr lang="pt-BR" dirty="0" smtClean="0"/>
          </a:p>
          <a:p>
            <a:pPr eaLnBrk="1" fontAlgn="auto" hangingPunct="1">
              <a:spcAft>
                <a:spcPts val="0"/>
              </a:spcAft>
              <a:buFont typeface="Arial" pitchFamily="34" charset="0"/>
              <a:buChar char="•"/>
              <a:defRPr/>
            </a:pPr>
            <a:endParaRPr lang="pt-BR" dirty="0" smtClean="0"/>
          </a:p>
          <a:p>
            <a:pPr eaLnBrk="1" fontAlgn="auto" hangingPunct="1">
              <a:spcAft>
                <a:spcPts val="0"/>
              </a:spcAft>
              <a:buFont typeface="Arial" pitchFamily="34" charset="0"/>
              <a:buChar char="•"/>
              <a:defRPr/>
            </a:pPr>
            <a:endParaRPr lang="pt-BR" dirty="0" smtClean="0"/>
          </a:p>
          <a:p>
            <a:pPr eaLnBrk="1" fontAlgn="auto" hangingPunct="1">
              <a:spcAft>
                <a:spcPts val="0"/>
              </a:spcAft>
              <a:buFont typeface="Arial" pitchFamily="34" charset="0"/>
              <a:buNone/>
              <a:defRPr/>
            </a:pPr>
            <a:endParaRPr lang="pt-BR" dirty="0" smtClean="0"/>
          </a:p>
          <a:p>
            <a:pPr algn="ctr" eaLnBrk="1" fontAlgn="auto" hangingPunct="1">
              <a:spcAft>
                <a:spcPts val="0"/>
              </a:spcAft>
              <a:buFont typeface="Arial" pitchFamily="34" charset="0"/>
              <a:buNone/>
              <a:defRPr/>
            </a:pPr>
            <a:r>
              <a:rPr lang="pt-BR" dirty="0" smtClean="0"/>
              <a:t>    </a:t>
            </a:r>
          </a:p>
          <a:p>
            <a:pPr algn="ctr" eaLnBrk="1" fontAlgn="auto" hangingPunct="1">
              <a:spcAft>
                <a:spcPts val="0"/>
              </a:spcAft>
              <a:buFont typeface="Arial" pitchFamily="34" charset="0"/>
              <a:buNone/>
              <a:defRPr/>
            </a:pPr>
            <a:r>
              <a:rPr lang="es-ES" sz="2200" dirty="0" smtClean="0">
                <a:solidFill>
                  <a:schemeClr val="accent2">
                    <a:lumMod val="50000"/>
                  </a:schemeClr>
                </a:solidFill>
                <a:latin typeface="Berlin Sans FB" pitchFamily="34" charset="0"/>
              </a:rPr>
              <a:t>El </a:t>
            </a:r>
            <a:r>
              <a:rPr lang="es-ES" sz="2200" i="1" dirty="0" smtClean="0">
                <a:solidFill>
                  <a:schemeClr val="accent2">
                    <a:lumMod val="50000"/>
                  </a:schemeClr>
                </a:solidFill>
                <a:latin typeface="Berlin Sans FB" pitchFamily="34" charset="0"/>
              </a:rPr>
              <a:t>Patronato Nacional de la Infancia es</a:t>
            </a:r>
            <a:r>
              <a:rPr lang="es-ES" sz="2200" dirty="0" smtClean="0">
                <a:solidFill>
                  <a:schemeClr val="accent2">
                    <a:lumMod val="50000"/>
                  </a:schemeClr>
                </a:solidFill>
                <a:latin typeface="Berlin Sans FB" pitchFamily="34" charset="0"/>
              </a:rPr>
              <a:t> la institución responsable por ejecutar planes, programas y proyectos orientados a promover y garantir los derechos y el desarrollo integral de las personas menores de edad y sus familias en Costa Rica</a:t>
            </a:r>
            <a:r>
              <a:rPr lang="pt-BR" sz="2200" dirty="0" smtClean="0">
                <a:solidFill>
                  <a:schemeClr val="accent2">
                    <a:lumMod val="50000"/>
                  </a:schemeClr>
                </a:solidFill>
                <a:latin typeface="Berlin Sans FB" pitchFamily="34" charset="0"/>
              </a:rPr>
              <a:t>.</a:t>
            </a:r>
            <a:endParaRPr lang="es-ES" sz="2200" dirty="0" smtClean="0">
              <a:solidFill>
                <a:schemeClr val="accent2">
                  <a:lumMod val="50000"/>
                </a:schemeClr>
              </a:solidFill>
              <a:latin typeface="Berlin Sans FB" pitchFamily="34" charset="0"/>
            </a:endParaRPr>
          </a:p>
        </p:txBody>
      </p:sp>
      <p:pic>
        <p:nvPicPr>
          <p:cNvPr id="19460" name="4 Imagen" descr="IMG_20160407_180110.jpg"/>
          <p:cNvPicPr>
            <a:picLocks noChangeAspect="1"/>
          </p:cNvPicPr>
          <p:nvPr/>
        </p:nvPicPr>
        <p:blipFill>
          <a:blip r:embed="rId2" cstate="print"/>
          <a:srcRect/>
          <a:stretch>
            <a:fillRect/>
          </a:stretch>
        </p:blipFill>
        <p:spPr bwMode="auto">
          <a:xfrm>
            <a:off x="2500313" y="1357313"/>
            <a:ext cx="3786187" cy="2643187"/>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482" name="2 Marcador de contenido"/>
          <p:cNvSpPr>
            <a:spLocks noGrp="1"/>
          </p:cNvSpPr>
          <p:nvPr>
            <p:ph idx="1"/>
          </p:nvPr>
        </p:nvSpPr>
        <p:spPr/>
        <p:txBody>
          <a:bodyPr/>
          <a:lstStyle/>
          <a:p>
            <a:pPr algn="ctr" eaLnBrk="1" hangingPunct="1">
              <a:buFont typeface="Arial" charset="0"/>
              <a:buNone/>
            </a:pPr>
            <a:endParaRPr lang="pt-BR" sz="6000" smtClean="0">
              <a:solidFill>
                <a:srgbClr val="FF0000"/>
              </a:solidFill>
              <a:latin typeface="Berlin Sans FB" pitchFamily="34" charset="0"/>
            </a:endParaRPr>
          </a:p>
          <a:p>
            <a:pPr algn="ctr" eaLnBrk="1" hangingPunct="1">
              <a:buFont typeface="Arial" charset="0"/>
              <a:buNone/>
            </a:pPr>
            <a:r>
              <a:rPr lang="es-ES" sz="6000" smtClean="0">
                <a:solidFill>
                  <a:srgbClr val="0070C0"/>
                </a:solidFill>
                <a:latin typeface="Berlin Sans FB" pitchFamily="34" charset="0"/>
              </a:rPr>
              <a:t>¡Muchas gracias!</a:t>
            </a:r>
          </a:p>
          <a:p>
            <a:pPr algn="ctr" eaLnBrk="1" hangingPunct="1">
              <a:buFont typeface="Arial" charset="0"/>
              <a:buNone/>
            </a:pPr>
            <a:endParaRPr lang="pt-BR" sz="6000" smtClean="0">
              <a:solidFill>
                <a:srgbClr val="FF0000"/>
              </a:solidFill>
              <a:latin typeface="Berlin Sans FB" pitchFamily="34" charset="0"/>
            </a:endParaRPr>
          </a:p>
          <a:p>
            <a:pPr eaLnBrk="1" hangingPunct="1">
              <a:buFont typeface="Arial" charset="0"/>
              <a:buNone/>
            </a:pPr>
            <a:endParaRPr lang="es-ES" smtClean="0"/>
          </a:p>
        </p:txBody>
      </p:sp>
    </p:spTree>
  </p:cSld>
  <p:clrMapOvr>
    <a:masterClrMapping/>
  </p:clrMapOvr>
  <p:transition spd="slow">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3 Título"/>
          <p:cNvSpPr>
            <a:spLocks noGrp="1"/>
          </p:cNvSpPr>
          <p:nvPr>
            <p:ph type="title"/>
          </p:nvPr>
        </p:nvSpPr>
        <p:spPr/>
        <p:txBody>
          <a:bodyPr/>
          <a:lstStyle/>
          <a:p>
            <a:pPr eaLnBrk="1" hangingPunct="1"/>
            <a:r>
              <a:rPr lang="pt-BR" smtClean="0">
                <a:solidFill>
                  <a:srgbClr val="C00000"/>
                </a:solidFill>
                <a:latin typeface="Berlin Sans FB" pitchFamily="34" charset="0"/>
              </a:rPr>
              <a:t>TEMA DE ESTUDIO</a:t>
            </a:r>
            <a:endParaRPr lang="es-ES" smtClean="0">
              <a:solidFill>
                <a:srgbClr val="C00000"/>
              </a:solidFill>
              <a:latin typeface="Berlin Sans FB" pitchFamily="34" charset="0"/>
            </a:endParaRPr>
          </a:p>
        </p:txBody>
      </p:sp>
      <p:sp>
        <p:nvSpPr>
          <p:cNvPr id="5" name="4 Marcador de contenido"/>
          <p:cNvSpPr>
            <a:spLocks noGrp="1"/>
          </p:cNvSpPr>
          <p:nvPr>
            <p:ph idx="1"/>
          </p:nvPr>
        </p:nvSpPr>
        <p:spPr/>
        <p:txBody>
          <a:bodyPr rtlCol="0">
            <a:normAutofit/>
          </a:bodyPr>
          <a:lstStyle/>
          <a:p>
            <a:pPr eaLnBrk="1" fontAlgn="auto" hangingPunct="1">
              <a:spcAft>
                <a:spcPts val="0"/>
              </a:spcAft>
              <a:buFont typeface="Arial" pitchFamily="34" charset="0"/>
              <a:buNone/>
              <a:defRPr/>
            </a:pPr>
            <a:r>
              <a:rPr lang="pt-BR" sz="2800" dirty="0" smtClean="0">
                <a:solidFill>
                  <a:schemeClr val="accent2">
                    <a:lumMod val="50000"/>
                  </a:schemeClr>
                </a:solidFill>
                <a:latin typeface="Berlin Sans FB" pitchFamily="34" charset="0"/>
              </a:rPr>
              <a:t>    </a:t>
            </a:r>
          </a:p>
          <a:p>
            <a:pPr algn="ctr" eaLnBrk="1" fontAlgn="auto" hangingPunct="1">
              <a:spcAft>
                <a:spcPts val="0"/>
              </a:spcAft>
              <a:buFont typeface="Arial" pitchFamily="34" charset="0"/>
              <a:buNone/>
              <a:defRPr/>
            </a:pPr>
            <a:r>
              <a:rPr lang="pt-BR" sz="2800" dirty="0" smtClean="0">
                <a:solidFill>
                  <a:schemeClr val="accent2">
                    <a:lumMod val="50000"/>
                  </a:schemeClr>
                </a:solidFill>
                <a:latin typeface="Berlin Sans FB" pitchFamily="34" charset="0"/>
              </a:rPr>
              <a:t>    </a:t>
            </a:r>
            <a:r>
              <a:rPr lang="es-ES" sz="2800" dirty="0" smtClean="0">
                <a:solidFill>
                  <a:schemeClr val="accent2">
                    <a:lumMod val="50000"/>
                  </a:schemeClr>
                </a:solidFill>
                <a:latin typeface="Berlin Sans FB" pitchFamily="34" charset="0"/>
              </a:rPr>
              <a:t>Desarrollo</a:t>
            </a:r>
            <a:r>
              <a:rPr lang="pt-BR" sz="2800" dirty="0" smtClean="0">
                <a:solidFill>
                  <a:schemeClr val="accent2">
                    <a:lumMod val="50000"/>
                  </a:schemeClr>
                </a:solidFill>
                <a:latin typeface="Berlin Sans FB" pitchFamily="34" charset="0"/>
              </a:rPr>
              <a:t> urbano y </a:t>
            </a:r>
            <a:r>
              <a:rPr lang="es-ES" sz="2800" dirty="0" smtClean="0">
                <a:solidFill>
                  <a:schemeClr val="accent2">
                    <a:lumMod val="50000"/>
                  </a:schemeClr>
                </a:solidFill>
                <a:latin typeface="Berlin Sans FB" pitchFamily="34" charset="0"/>
              </a:rPr>
              <a:t>procesos de des-re-territorialización de las personas </a:t>
            </a:r>
            <a:r>
              <a:rPr lang="pt-BR" sz="2800" dirty="0" smtClean="0">
                <a:solidFill>
                  <a:schemeClr val="accent2">
                    <a:lumMod val="50000"/>
                  </a:schemeClr>
                </a:solidFill>
                <a:latin typeface="Berlin Sans FB" pitchFamily="34" charset="0"/>
              </a:rPr>
              <a:t>menores de </a:t>
            </a:r>
            <a:r>
              <a:rPr lang="es-ES" sz="2800" dirty="0" smtClean="0">
                <a:solidFill>
                  <a:schemeClr val="accent2">
                    <a:lumMod val="50000"/>
                  </a:schemeClr>
                </a:solidFill>
                <a:latin typeface="Berlin Sans FB" pitchFamily="34" charset="0"/>
              </a:rPr>
              <a:t>edad en situación de calle y de riesgo social en la región </a:t>
            </a:r>
            <a:r>
              <a:rPr lang="pt-BR" sz="2800" dirty="0" smtClean="0">
                <a:solidFill>
                  <a:schemeClr val="accent2">
                    <a:lumMod val="50000"/>
                  </a:schemeClr>
                </a:solidFill>
                <a:latin typeface="Berlin Sans FB" pitchFamily="34" charset="0"/>
              </a:rPr>
              <a:t>central de São Paulo - Brasil y San José - Costa Rica de 2000 a 2017, considerando </a:t>
            </a:r>
            <a:r>
              <a:rPr lang="es-ES" sz="2800" dirty="0" smtClean="0">
                <a:solidFill>
                  <a:schemeClr val="accent2">
                    <a:lumMod val="50000"/>
                  </a:schemeClr>
                </a:solidFill>
                <a:latin typeface="Berlin Sans FB" pitchFamily="34" charset="0"/>
              </a:rPr>
              <a:t>la promulgación del Estatuto da </a:t>
            </a:r>
            <a:r>
              <a:rPr lang="es-ES" sz="2800" dirty="0" err="1" smtClean="0">
                <a:solidFill>
                  <a:schemeClr val="accent2">
                    <a:lumMod val="50000"/>
                  </a:schemeClr>
                </a:solidFill>
                <a:latin typeface="Berlin Sans FB" pitchFamily="34" charset="0"/>
              </a:rPr>
              <a:t>Criança</a:t>
            </a:r>
            <a:r>
              <a:rPr lang="es-ES" sz="2800" dirty="0" smtClean="0">
                <a:solidFill>
                  <a:schemeClr val="accent2">
                    <a:lumMod val="50000"/>
                  </a:schemeClr>
                </a:solidFill>
                <a:latin typeface="Berlin Sans FB" pitchFamily="34" charset="0"/>
              </a:rPr>
              <a:t> e do Adolescente en Brasil – </a:t>
            </a:r>
            <a:r>
              <a:rPr lang="es-ES" sz="2800" dirty="0" err="1" smtClean="0">
                <a:solidFill>
                  <a:schemeClr val="accent2">
                    <a:lumMod val="50000"/>
                  </a:schemeClr>
                </a:solidFill>
                <a:latin typeface="Berlin Sans FB" pitchFamily="34" charset="0"/>
              </a:rPr>
              <a:t>Lei</a:t>
            </a:r>
            <a:r>
              <a:rPr lang="es-ES" sz="2800" dirty="0" smtClean="0">
                <a:solidFill>
                  <a:schemeClr val="accent2">
                    <a:lumMod val="50000"/>
                  </a:schemeClr>
                </a:solidFill>
                <a:latin typeface="Berlin Sans FB" pitchFamily="34" charset="0"/>
              </a:rPr>
              <a:t> Federal 8069/1990 y el Código de la Niñez y Adolescencia en Costa Rica  - </a:t>
            </a:r>
            <a:r>
              <a:rPr lang="es-ES" sz="2800" dirty="0" err="1" smtClean="0">
                <a:solidFill>
                  <a:schemeClr val="accent2">
                    <a:lumMod val="50000"/>
                  </a:schemeClr>
                </a:solidFill>
                <a:latin typeface="Berlin Sans FB" pitchFamily="34" charset="0"/>
              </a:rPr>
              <a:t>Lei</a:t>
            </a:r>
            <a:r>
              <a:rPr lang="es-ES" sz="2800" dirty="0" smtClean="0">
                <a:solidFill>
                  <a:schemeClr val="accent2">
                    <a:lumMod val="50000"/>
                  </a:schemeClr>
                </a:solidFill>
                <a:latin typeface="Berlin Sans FB" pitchFamily="34" charset="0"/>
              </a:rPr>
              <a:t> 7739/1998</a:t>
            </a:r>
            <a:r>
              <a:rPr lang="pt-BR" sz="2800" dirty="0" smtClean="0">
                <a:solidFill>
                  <a:schemeClr val="accent2">
                    <a:lumMod val="50000"/>
                  </a:schemeClr>
                </a:solidFill>
                <a:latin typeface="Berlin Sans FB" pitchFamily="34" charset="0"/>
              </a:rPr>
              <a:t>.</a:t>
            </a:r>
            <a:endParaRPr lang="es-ES" sz="2800" dirty="0" smtClean="0">
              <a:solidFill>
                <a:schemeClr val="accent2">
                  <a:lumMod val="50000"/>
                </a:schemeClr>
              </a:solidFill>
              <a:latin typeface="Berlin Sans FB" pitchFamily="34" charset="0"/>
            </a:endParaRPr>
          </a:p>
          <a:p>
            <a:pPr eaLnBrk="1" fontAlgn="auto" hangingPunct="1">
              <a:spcAft>
                <a:spcPts val="0"/>
              </a:spcAft>
              <a:buFont typeface="Arial" pitchFamily="34" charset="0"/>
              <a:buChar char="•"/>
              <a:defRPr/>
            </a:pPr>
            <a:endParaRPr lang="es-ES" dirty="0" smtClean="0"/>
          </a:p>
        </p:txBody>
      </p:sp>
    </p:spTree>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p:txBody>
          <a:bodyPr/>
          <a:lstStyle/>
          <a:p>
            <a:pPr eaLnBrk="1" hangingPunct="1"/>
            <a:r>
              <a:rPr lang="pt-BR" smtClean="0">
                <a:solidFill>
                  <a:srgbClr val="C00000"/>
                </a:solidFill>
                <a:latin typeface="Berlin Sans FB" pitchFamily="34" charset="0"/>
              </a:rPr>
              <a:t>MOTIVACIÓN DE ESTUDIO</a:t>
            </a:r>
            <a:endParaRPr lang="es-ES" smtClean="0">
              <a:solidFill>
                <a:srgbClr val="C00000"/>
              </a:solidFill>
              <a:latin typeface="Berlin Sans FB" pitchFamily="34" charset="0"/>
            </a:endParaRPr>
          </a:p>
        </p:txBody>
      </p:sp>
      <p:pic>
        <p:nvPicPr>
          <p:cNvPr id="4099" name="3 Marcador de contenido" descr="sao paulo_12.jpg"/>
          <p:cNvPicPr>
            <a:picLocks noGrp="1" noChangeAspect="1"/>
          </p:cNvPicPr>
          <p:nvPr>
            <p:ph idx="1"/>
          </p:nvPr>
        </p:nvPicPr>
        <p:blipFill>
          <a:blip r:embed="rId2" cstate="print"/>
          <a:srcRect/>
          <a:stretch>
            <a:fillRect/>
          </a:stretch>
        </p:blipFill>
        <p:spPr>
          <a:xfrm>
            <a:off x="500063" y="1600200"/>
            <a:ext cx="3571875" cy="3257550"/>
          </a:xfrm>
        </p:spPr>
      </p:pic>
      <p:pic>
        <p:nvPicPr>
          <p:cNvPr id="4100" name="4 Imagen" descr="sao paulo_7.jpg"/>
          <p:cNvPicPr>
            <a:picLocks noChangeAspect="1"/>
          </p:cNvPicPr>
          <p:nvPr/>
        </p:nvPicPr>
        <p:blipFill>
          <a:blip r:embed="rId3" cstate="print"/>
          <a:srcRect/>
          <a:stretch>
            <a:fillRect/>
          </a:stretch>
        </p:blipFill>
        <p:spPr bwMode="auto">
          <a:xfrm>
            <a:off x="4572000" y="2714625"/>
            <a:ext cx="3857625" cy="3571875"/>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Título"/>
          <p:cNvSpPr>
            <a:spLocks noGrp="1"/>
          </p:cNvSpPr>
          <p:nvPr>
            <p:ph type="title"/>
          </p:nvPr>
        </p:nvSpPr>
        <p:spPr/>
        <p:txBody>
          <a:bodyPr/>
          <a:lstStyle/>
          <a:p>
            <a:pPr eaLnBrk="1" hangingPunct="1"/>
            <a:r>
              <a:rPr lang="pt-BR" sz="3200" smtClean="0">
                <a:solidFill>
                  <a:srgbClr val="C00000"/>
                </a:solidFill>
                <a:latin typeface="Berlin Sans FB" pitchFamily="34" charset="0"/>
              </a:rPr>
              <a:t>ANTECEDENTES </a:t>
            </a:r>
            <a:endParaRPr lang="es-ES" sz="3200" smtClean="0">
              <a:solidFill>
                <a:srgbClr val="C00000"/>
              </a:solidFill>
              <a:latin typeface="Berlin Sans FB" pitchFamily="34" charset="0"/>
            </a:endParaRPr>
          </a:p>
        </p:txBody>
      </p:sp>
      <p:sp>
        <p:nvSpPr>
          <p:cNvPr id="3" name="2 Marcador de contenido"/>
          <p:cNvSpPr>
            <a:spLocks noGrp="1"/>
          </p:cNvSpPr>
          <p:nvPr>
            <p:ph idx="1"/>
          </p:nvPr>
        </p:nvSpPr>
        <p:spPr/>
        <p:txBody>
          <a:bodyPr rtlCol="0">
            <a:normAutofit fontScale="70000" lnSpcReduction="20000"/>
          </a:bodyPr>
          <a:lstStyle/>
          <a:p>
            <a:pPr eaLnBrk="1" fontAlgn="auto" hangingPunct="1">
              <a:spcAft>
                <a:spcPts val="0"/>
              </a:spcAft>
              <a:buFont typeface="Arial" pitchFamily="34" charset="0"/>
              <a:buNone/>
              <a:defRPr/>
            </a:pPr>
            <a:r>
              <a:rPr lang="pt-BR" sz="3500" dirty="0" smtClean="0">
                <a:solidFill>
                  <a:schemeClr val="accent2">
                    <a:lumMod val="50000"/>
                  </a:schemeClr>
                </a:solidFill>
                <a:latin typeface="Berlin Sans FB" pitchFamily="34" charset="0"/>
              </a:rPr>
              <a:t>     </a:t>
            </a:r>
            <a:r>
              <a:rPr lang="es-ES" dirty="0" smtClean="0">
                <a:solidFill>
                  <a:schemeClr val="accent2">
                    <a:lumMod val="50000"/>
                  </a:schemeClr>
                </a:solidFill>
                <a:latin typeface="Berlin Sans FB" pitchFamily="34" charset="0"/>
              </a:rPr>
              <a:t>La realidad de la niñez y adolescencia en situación de calle y de riesgo social está presente en algunos trabajos e investigaciones en América Latina. Sin embargo, los estudios publicados hasta ahora han priorizado los siguientes aspectos:</a:t>
            </a:r>
          </a:p>
          <a:p>
            <a:pPr eaLnBrk="1" fontAlgn="auto" hangingPunct="1">
              <a:spcAft>
                <a:spcPts val="0"/>
              </a:spcAft>
              <a:buFont typeface="Arial" pitchFamily="34" charset="0"/>
              <a:buNone/>
              <a:defRPr/>
            </a:pPr>
            <a:endParaRPr lang="es-ES" dirty="0" smtClean="0">
              <a:solidFill>
                <a:schemeClr val="accent2">
                  <a:lumMod val="50000"/>
                </a:schemeClr>
              </a:solidFill>
              <a:latin typeface="Berlin Sans FB" pitchFamily="34" charset="0"/>
            </a:endParaRPr>
          </a:p>
          <a:p>
            <a:pPr eaLnBrk="1" fontAlgn="auto" hangingPunct="1">
              <a:spcAft>
                <a:spcPts val="0"/>
              </a:spcAft>
              <a:buFontTx/>
              <a:buChar char="-"/>
              <a:defRPr/>
            </a:pPr>
            <a:r>
              <a:rPr lang="es-ES" sz="2900" dirty="0" smtClean="0">
                <a:solidFill>
                  <a:schemeClr val="accent2">
                    <a:lumMod val="50000"/>
                  </a:schemeClr>
                </a:solidFill>
                <a:latin typeface="Berlin Sans FB" pitchFamily="34" charset="0"/>
              </a:rPr>
              <a:t>Los factores sociopolíticos que llevan a las personas menores de edad para las calles de los grandes centros urbanos.</a:t>
            </a:r>
          </a:p>
          <a:p>
            <a:pPr eaLnBrk="1" fontAlgn="auto" hangingPunct="1">
              <a:spcAft>
                <a:spcPts val="0"/>
              </a:spcAft>
              <a:buFont typeface="Arial" pitchFamily="34" charset="0"/>
              <a:buNone/>
              <a:defRPr/>
            </a:pPr>
            <a:endParaRPr lang="es-ES" sz="2900" dirty="0" smtClean="0">
              <a:solidFill>
                <a:schemeClr val="accent2">
                  <a:lumMod val="50000"/>
                </a:schemeClr>
              </a:solidFill>
              <a:latin typeface="Berlin Sans FB" pitchFamily="34" charset="0"/>
            </a:endParaRPr>
          </a:p>
          <a:p>
            <a:pPr eaLnBrk="1" fontAlgn="auto" hangingPunct="1">
              <a:spcAft>
                <a:spcPts val="0"/>
              </a:spcAft>
              <a:buFontTx/>
              <a:buChar char="-"/>
              <a:defRPr/>
            </a:pPr>
            <a:r>
              <a:rPr lang="es-ES" sz="2900" dirty="0" smtClean="0">
                <a:solidFill>
                  <a:schemeClr val="accent2">
                    <a:lumMod val="50000"/>
                  </a:schemeClr>
                </a:solidFill>
                <a:latin typeface="Berlin Sans FB" pitchFamily="34" charset="0"/>
              </a:rPr>
              <a:t>El abordaje sociopedagógico del trabajo junto a esta población.</a:t>
            </a:r>
          </a:p>
          <a:p>
            <a:pPr eaLnBrk="1" fontAlgn="auto" hangingPunct="1">
              <a:spcAft>
                <a:spcPts val="0"/>
              </a:spcAft>
              <a:buFont typeface="Arial" pitchFamily="34" charset="0"/>
              <a:buNone/>
              <a:defRPr/>
            </a:pPr>
            <a:endParaRPr lang="es-ES" sz="2900" dirty="0" smtClean="0">
              <a:solidFill>
                <a:schemeClr val="accent2">
                  <a:lumMod val="50000"/>
                </a:schemeClr>
              </a:solidFill>
              <a:latin typeface="Berlin Sans FB" pitchFamily="34" charset="0"/>
            </a:endParaRPr>
          </a:p>
          <a:p>
            <a:pPr eaLnBrk="1" fontAlgn="auto" hangingPunct="1">
              <a:spcAft>
                <a:spcPts val="0"/>
              </a:spcAft>
              <a:buFontTx/>
              <a:buChar char="-"/>
              <a:defRPr/>
            </a:pPr>
            <a:r>
              <a:rPr lang="es-ES" sz="2900" dirty="0" smtClean="0">
                <a:solidFill>
                  <a:schemeClr val="accent2">
                    <a:lumMod val="50000"/>
                  </a:schemeClr>
                </a:solidFill>
                <a:latin typeface="Berlin Sans FB" pitchFamily="34" charset="0"/>
              </a:rPr>
              <a:t>La situación de vida y de sobrevivencia de las personas menores de edad en la calle, su organización, su cultura, sus valores, además de las posibilidades de intervención socioeducativa para su atención. </a:t>
            </a:r>
          </a:p>
        </p:txBody>
      </p:sp>
    </p:spTree>
  </p:cSld>
  <p:clrMapOvr>
    <a:masterClrMapping/>
  </p:clrMapOvr>
  <p:transition spd="slow">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Título"/>
          <p:cNvSpPr>
            <a:spLocks noGrp="1"/>
          </p:cNvSpPr>
          <p:nvPr>
            <p:ph type="title"/>
          </p:nvPr>
        </p:nvSpPr>
        <p:spPr/>
        <p:txBody>
          <a:bodyPr/>
          <a:lstStyle/>
          <a:p>
            <a:pPr eaLnBrk="1" hangingPunct="1"/>
            <a:r>
              <a:rPr lang="es-ES" smtClean="0">
                <a:solidFill>
                  <a:srgbClr val="C00000"/>
                </a:solidFill>
                <a:latin typeface="Berlin Sans FB" pitchFamily="34" charset="0"/>
              </a:rPr>
              <a:t>OBJETIVO</a:t>
            </a:r>
          </a:p>
        </p:txBody>
      </p:sp>
      <p:sp>
        <p:nvSpPr>
          <p:cNvPr id="3" name="2 Marcador de contenido"/>
          <p:cNvSpPr>
            <a:spLocks noGrp="1"/>
          </p:cNvSpPr>
          <p:nvPr>
            <p:ph idx="1"/>
          </p:nvPr>
        </p:nvSpPr>
        <p:spPr/>
        <p:txBody>
          <a:bodyPr rtlCol="0">
            <a:normAutofit/>
          </a:bodyPr>
          <a:lstStyle/>
          <a:p>
            <a:pPr algn="ctr" eaLnBrk="1" fontAlgn="auto" hangingPunct="1">
              <a:spcAft>
                <a:spcPts val="0"/>
              </a:spcAft>
              <a:buFont typeface="Arial" pitchFamily="34" charset="0"/>
              <a:buNone/>
              <a:defRPr/>
            </a:pPr>
            <a:r>
              <a:rPr lang="pt-BR" b="1" dirty="0" smtClean="0">
                <a:solidFill>
                  <a:schemeClr val="accent2">
                    <a:lumMod val="50000"/>
                  </a:schemeClr>
                </a:solidFill>
              </a:rPr>
              <a:t>    </a:t>
            </a:r>
            <a:r>
              <a:rPr lang="es-ES" b="1" dirty="0" smtClean="0">
                <a:solidFill>
                  <a:schemeClr val="accent2">
                    <a:lumMod val="50000"/>
                  </a:schemeClr>
                </a:solidFill>
              </a:rPr>
              <a:t>Investigar la relación entre el desarrollo urbano y los procesos de des-re-territorialización de las personas menores de edad en situación de calle y de riesgo social en la región central de las ciudades de São Paulo/Brasil y San José/Costa Rica de 2000 a 2017, hacia la señalización de modelos de desarrollo no excluyentes. </a:t>
            </a:r>
          </a:p>
          <a:p>
            <a:pPr eaLnBrk="1" fontAlgn="auto" hangingPunct="1">
              <a:spcAft>
                <a:spcPts val="0"/>
              </a:spcAft>
              <a:buFont typeface="Arial" pitchFamily="34" charset="0"/>
              <a:buChar char="•"/>
              <a:defRPr/>
            </a:pPr>
            <a:endParaRPr lang="es-ES" dirty="0" smtClean="0"/>
          </a:p>
        </p:txBody>
      </p:sp>
    </p:spTree>
  </p:cSld>
  <p:clrMapOvr>
    <a:masterClrMapping/>
  </p:clrMapOvr>
  <p:transition spd="slow">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Título"/>
          <p:cNvSpPr>
            <a:spLocks noGrp="1"/>
          </p:cNvSpPr>
          <p:nvPr>
            <p:ph type="title"/>
          </p:nvPr>
        </p:nvSpPr>
        <p:spPr>
          <a:xfrm>
            <a:off x="457200" y="274638"/>
            <a:ext cx="8229600" cy="868362"/>
          </a:xfrm>
        </p:spPr>
        <p:txBody>
          <a:bodyPr/>
          <a:lstStyle/>
          <a:p>
            <a:pPr eaLnBrk="1" hangingPunct="1"/>
            <a:r>
              <a:rPr lang="pt-BR" smtClean="0">
                <a:solidFill>
                  <a:srgbClr val="C00000"/>
                </a:solidFill>
                <a:latin typeface="Berlin Sans FB" pitchFamily="34" charset="0"/>
              </a:rPr>
              <a:t>PROBLEMA DE PESQUISA</a:t>
            </a:r>
            <a:endParaRPr lang="es-ES" smtClean="0">
              <a:solidFill>
                <a:srgbClr val="C00000"/>
              </a:solidFill>
              <a:latin typeface="Berlin Sans FB" pitchFamily="34" charset="0"/>
            </a:endParaRPr>
          </a:p>
        </p:txBody>
      </p:sp>
      <p:graphicFrame>
        <p:nvGraphicFramePr>
          <p:cNvPr id="4" name="3 Marcador de contenido"/>
          <p:cNvGraphicFramePr>
            <a:graphicFrameLocks noGrp="1"/>
          </p:cNvGraphicFramePr>
          <p:nvPr>
            <p:ph idx="1"/>
          </p:nvPr>
        </p:nvGraphicFramePr>
        <p:xfrm>
          <a:off x="428596" y="1357298"/>
          <a:ext cx="8229600" cy="5214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Título"/>
          <p:cNvSpPr>
            <a:spLocks noGrp="1"/>
          </p:cNvSpPr>
          <p:nvPr>
            <p:ph type="title"/>
          </p:nvPr>
        </p:nvSpPr>
        <p:spPr/>
        <p:txBody>
          <a:bodyPr/>
          <a:lstStyle/>
          <a:p>
            <a:pPr eaLnBrk="1" hangingPunct="1"/>
            <a:r>
              <a:rPr lang="pt-BR" sz="4000" smtClean="0">
                <a:solidFill>
                  <a:srgbClr val="C00000"/>
                </a:solidFill>
                <a:latin typeface="Berlin Sans FB" pitchFamily="34" charset="0"/>
              </a:rPr>
              <a:t>HIPÓTESIS</a:t>
            </a:r>
            <a:endParaRPr lang="es-ES" sz="4000" smtClean="0">
              <a:solidFill>
                <a:srgbClr val="C00000"/>
              </a:solidFill>
              <a:latin typeface="Berlin Sans FB" pitchFamily="34" charset="0"/>
            </a:endParaRPr>
          </a:p>
        </p:txBody>
      </p:sp>
      <p:sp>
        <p:nvSpPr>
          <p:cNvPr id="3" name="2 Marcador de contenido"/>
          <p:cNvSpPr>
            <a:spLocks noGrp="1"/>
          </p:cNvSpPr>
          <p:nvPr>
            <p:ph idx="1"/>
          </p:nvPr>
        </p:nvSpPr>
        <p:spPr>
          <a:xfrm>
            <a:off x="428625" y="1500188"/>
            <a:ext cx="8229600" cy="4525962"/>
          </a:xfrm>
        </p:spPr>
        <p:txBody>
          <a:bodyPr rtlCol="0">
            <a:normAutofit/>
          </a:bodyPr>
          <a:lstStyle/>
          <a:p>
            <a:pPr marL="514350" indent="-514350" algn="just" eaLnBrk="1" fontAlgn="auto" hangingPunct="1">
              <a:spcAft>
                <a:spcPts val="0"/>
              </a:spcAft>
              <a:buFont typeface="Arial" pitchFamily="34" charset="0"/>
              <a:buNone/>
              <a:defRPr/>
            </a:pPr>
            <a:r>
              <a:rPr lang="es-ES" sz="2600" dirty="0" smtClean="0">
                <a:solidFill>
                  <a:schemeClr val="accent2">
                    <a:lumMod val="50000"/>
                  </a:schemeClr>
                </a:solidFill>
                <a:latin typeface="Berlin Sans FB" pitchFamily="34" charset="0"/>
              </a:rPr>
              <a:t>1.    El desarrollo económico desigual es la causa primordial de los círculos de violencia en las grandes ciudades latinoamericanas, y genera el fenómeno social denominado </a:t>
            </a:r>
            <a:r>
              <a:rPr lang="es-ES" sz="2600" i="1" dirty="0" smtClean="0">
                <a:solidFill>
                  <a:schemeClr val="accent2">
                    <a:lumMod val="50000"/>
                  </a:schemeClr>
                </a:solidFill>
                <a:latin typeface="Berlin Sans FB" pitchFamily="34" charset="0"/>
              </a:rPr>
              <a:t>personas menores de edad en situación de calle y de riesgo social</a:t>
            </a:r>
            <a:r>
              <a:rPr lang="es-ES" sz="2600" dirty="0" smtClean="0">
                <a:solidFill>
                  <a:schemeClr val="accent2">
                    <a:lumMod val="50000"/>
                  </a:schemeClr>
                </a:solidFill>
                <a:latin typeface="Berlin Sans FB" pitchFamily="34" charset="0"/>
              </a:rPr>
              <a:t>. </a:t>
            </a:r>
          </a:p>
          <a:p>
            <a:pPr marL="514350" indent="-514350" algn="just" eaLnBrk="1" fontAlgn="auto" hangingPunct="1">
              <a:spcAft>
                <a:spcPts val="0"/>
              </a:spcAft>
              <a:buFont typeface="Arial" pitchFamily="34" charset="0"/>
              <a:buNone/>
              <a:defRPr/>
            </a:pPr>
            <a:endParaRPr lang="es-ES" sz="2600" dirty="0" smtClean="0">
              <a:solidFill>
                <a:schemeClr val="accent2">
                  <a:lumMod val="50000"/>
                </a:schemeClr>
              </a:solidFill>
              <a:latin typeface="Berlin Sans FB" pitchFamily="34" charset="0"/>
            </a:endParaRPr>
          </a:p>
          <a:p>
            <a:pPr algn="just" eaLnBrk="1" fontAlgn="auto" hangingPunct="1">
              <a:spcAft>
                <a:spcPts val="0"/>
              </a:spcAft>
              <a:buFont typeface="Arial" pitchFamily="34" charset="0"/>
              <a:buNone/>
              <a:defRPr/>
            </a:pPr>
            <a:r>
              <a:rPr lang="pt-BR" sz="2600" dirty="0" smtClean="0">
                <a:solidFill>
                  <a:schemeClr val="accent2">
                    <a:lumMod val="50000"/>
                  </a:schemeClr>
                </a:solidFill>
                <a:latin typeface="Berlin Sans FB" pitchFamily="34" charset="0"/>
              </a:rPr>
              <a:t>2. </a:t>
            </a:r>
            <a:r>
              <a:rPr lang="es-ES" sz="2600" dirty="0" smtClean="0">
                <a:solidFill>
                  <a:schemeClr val="accent2">
                    <a:lumMod val="50000"/>
                  </a:schemeClr>
                </a:solidFill>
                <a:latin typeface="Berlin Sans FB" pitchFamily="34" charset="0"/>
              </a:rPr>
              <a:t>Las personas menores de edad en situación de calle viven una situación de a-territorialidad, es decir, la calle no reúne condiciones para un proceso de territorialización, sea espacial o afectiva</a:t>
            </a:r>
            <a:r>
              <a:rPr lang="pt-BR" sz="2600" dirty="0" smtClean="0">
                <a:solidFill>
                  <a:schemeClr val="accent2">
                    <a:lumMod val="50000"/>
                  </a:schemeClr>
                </a:solidFill>
                <a:latin typeface="Berlin Sans FB" pitchFamily="34" charset="0"/>
              </a:rPr>
              <a:t>.</a:t>
            </a:r>
            <a:endParaRPr lang="es-ES" sz="2600" dirty="0" smtClean="0">
              <a:solidFill>
                <a:schemeClr val="accent2">
                  <a:lumMod val="50000"/>
                </a:schemeClr>
              </a:solidFill>
              <a:latin typeface="Berlin Sans FB" pitchFamily="34" charset="0"/>
            </a:endParaRPr>
          </a:p>
          <a:p>
            <a:pPr eaLnBrk="1" fontAlgn="auto" hangingPunct="1">
              <a:spcAft>
                <a:spcPts val="0"/>
              </a:spcAft>
              <a:buFont typeface="Arial" pitchFamily="34" charset="0"/>
              <a:buChar char="•"/>
              <a:defRPr/>
            </a:pPr>
            <a:endParaRPr lang="es-ES" dirty="0" smtClean="0"/>
          </a:p>
        </p:txBody>
      </p:sp>
    </p:spTree>
  </p:cSld>
  <p:clrMapOvr>
    <a:masterClrMapping/>
  </p:clrMapOvr>
  <p:transition spd="slow">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Título"/>
          <p:cNvSpPr>
            <a:spLocks noGrp="1"/>
          </p:cNvSpPr>
          <p:nvPr>
            <p:ph type="title"/>
          </p:nvPr>
        </p:nvSpPr>
        <p:spPr/>
        <p:txBody>
          <a:bodyPr/>
          <a:lstStyle/>
          <a:p>
            <a:pPr eaLnBrk="1" hangingPunct="1"/>
            <a:r>
              <a:rPr lang="es-ES" sz="3600" smtClean="0">
                <a:solidFill>
                  <a:srgbClr val="C00000"/>
                </a:solidFill>
                <a:latin typeface="Berlin Sans FB" pitchFamily="34" charset="0"/>
              </a:rPr>
              <a:t>PERSPECTIVA METODOLÓGICA</a:t>
            </a:r>
            <a:br>
              <a:rPr lang="es-ES" sz="3600" smtClean="0">
                <a:solidFill>
                  <a:srgbClr val="C00000"/>
                </a:solidFill>
                <a:latin typeface="Berlin Sans FB" pitchFamily="34" charset="0"/>
              </a:rPr>
            </a:br>
            <a:r>
              <a:rPr lang="es-ES" sz="3600" smtClean="0">
                <a:solidFill>
                  <a:srgbClr val="C00000"/>
                </a:solidFill>
                <a:latin typeface="Berlin Sans FB" pitchFamily="34" charset="0"/>
              </a:rPr>
              <a:t>Epistemetodología</a:t>
            </a:r>
          </a:p>
        </p:txBody>
      </p:sp>
      <p:graphicFrame>
        <p:nvGraphicFramePr>
          <p:cNvPr id="6" name="5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Título"/>
          <p:cNvSpPr>
            <a:spLocks noGrp="1"/>
          </p:cNvSpPr>
          <p:nvPr>
            <p:ph type="title"/>
          </p:nvPr>
        </p:nvSpPr>
        <p:spPr/>
        <p:txBody>
          <a:bodyPr/>
          <a:lstStyle/>
          <a:p>
            <a:pPr eaLnBrk="1" hangingPunct="1"/>
            <a:r>
              <a:rPr lang="pt-BR" smtClean="0">
                <a:solidFill>
                  <a:srgbClr val="C00000"/>
                </a:solidFill>
                <a:latin typeface="Berlin Sans FB" pitchFamily="34" charset="0"/>
              </a:rPr>
              <a:t>EPISTEMETODOLOGÍA</a:t>
            </a:r>
            <a:endParaRPr lang="es-ES" smtClean="0">
              <a:solidFill>
                <a:srgbClr val="C00000"/>
              </a:solidFill>
              <a:latin typeface="Berlin Sans FB" pitchFamily="34" charset="0"/>
            </a:endParaRPr>
          </a:p>
        </p:txBody>
      </p:sp>
      <p:sp>
        <p:nvSpPr>
          <p:cNvPr id="3" name="2 Marcador de contenido"/>
          <p:cNvSpPr>
            <a:spLocks noGrp="1"/>
          </p:cNvSpPr>
          <p:nvPr>
            <p:ph idx="1"/>
          </p:nvPr>
        </p:nvSpPr>
        <p:spPr>
          <a:xfrm>
            <a:off x="457200" y="1600200"/>
            <a:ext cx="8229600" cy="4829175"/>
          </a:xfrm>
        </p:spPr>
        <p:txBody>
          <a:bodyPr rtlCol="0">
            <a:noAutofit/>
          </a:bodyPr>
          <a:lstStyle/>
          <a:p>
            <a:pPr algn="just" eaLnBrk="1" fontAlgn="auto" hangingPunct="1">
              <a:spcAft>
                <a:spcPts val="0"/>
              </a:spcAft>
              <a:buFont typeface="Arial" pitchFamily="34" charset="0"/>
              <a:buChar char="•"/>
              <a:defRPr/>
            </a:pPr>
            <a:endParaRPr lang="pt-BR" sz="2400" dirty="0" smtClean="0">
              <a:solidFill>
                <a:schemeClr val="accent2">
                  <a:lumMod val="50000"/>
                </a:schemeClr>
              </a:solidFill>
              <a:latin typeface="Berlin Sans FB" pitchFamily="34" charset="0"/>
            </a:endParaRPr>
          </a:p>
          <a:p>
            <a:pPr algn="just" eaLnBrk="1" fontAlgn="auto" hangingPunct="1">
              <a:spcAft>
                <a:spcPts val="0"/>
              </a:spcAft>
              <a:buFont typeface="Arial" pitchFamily="34" charset="0"/>
              <a:buChar char="•"/>
              <a:defRPr/>
            </a:pPr>
            <a:r>
              <a:rPr lang="es-ES" sz="2400" dirty="0" smtClean="0">
                <a:solidFill>
                  <a:schemeClr val="accent2">
                    <a:lumMod val="50000"/>
                  </a:schemeClr>
                </a:solidFill>
                <a:latin typeface="Berlin Sans FB" pitchFamily="34" charset="0"/>
              </a:rPr>
              <a:t>La construcción de una perspectiva epistemetodológica supone la interacción entre el territorio epistémico y el territorio metodológico en la dinámica de la propia investigación. </a:t>
            </a:r>
          </a:p>
          <a:p>
            <a:pPr algn="just" eaLnBrk="1" fontAlgn="auto" hangingPunct="1">
              <a:spcAft>
                <a:spcPts val="0"/>
              </a:spcAft>
              <a:buFont typeface="Arial" pitchFamily="34" charset="0"/>
              <a:buChar char="•"/>
              <a:defRPr/>
            </a:pPr>
            <a:endParaRPr lang="es-ES" sz="2400" dirty="0" smtClean="0">
              <a:solidFill>
                <a:schemeClr val="accent2">
                  <a:lumMod val="50000"/>
                </a:schemeClr>
              </a:solidFill>
              <a:latin typeface="Berlin Sans FB" pitchFamily="34" charset="0"/>
            </a:endParaRPr>
          </a:p>
          <a:p>
            <a:pPr algn="just" eaLnBrk="1" fontAlgn="auto" hangingPunct="1">
              <a:spcAft>
                <a:spcPts val="0"/>
              </a:spcAft>
              <a:buFont typeface="Arial" pitchFamily="34" charset="0"/>
              <a:buChar char="•"/>
              <a:defRPr/>
            </a:pPr>
            <a:r>
              <a:rPr lang="es-ES" sz="2400" dirty="0" smtClean="0">
                <a:solidFill>
                  <a:schemeClr val="accent2">
                    <a:lumMod val="50000"/>
                  </a:schemeClr>
                </a:solidFill>
                <a:latin typeface="Berlin Sans FB" pitchFamily="34" charset="0"/>
              </a:rPr>
              <a:t>La epistemología y la metodología asumen una importancia relacional en el proceso investigativo, el cual no debe incidir solamente en los espacios convencionales del quehacer académico, sino también en la construcción de puentes entre el territorio académico y el territorio sociocultural donde acontece la investigación.</a:t>
            </a:r>
          </a:p>
        </p:txBody>
      </p:sp>
    </p:spTree>
  </p:cSld>
  <p:clrMapOvr>
    <a:masterClrMapping/>
  </p:clrMapOvr>
  <p:transition spd="slow">
    <p:dissolve/>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343</TotalTime>
  <Words>922</Words>
  <Application>Microsoft Office PowerPoint</Application>
  <PresentationFormat>Presentación en pantalla (4:3)</PresentationFormat>
  <Paragraphs>104</Paragraphs>
  <Slides>19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19</vt:i4>
      </vt:variant>
    </vt:vector>
  </HeadingPairs>
  <TitlesOfParts>
    <vt:vector size="23" baseType="lpstr">
      <vt:lpstr>Arial</vt:lpstr>
      <vt:lpstr>Calibri</vt:lpstr>
      <vt:lpstr>Berlin Sans FB</vt:lpstr>
      <vt:lpstr>Tema de Office</vt:lpstr>
      <vt:lpstr>Territorios y afectos robados. Procesos de des-re-territorialización de personas menores de edad en situación de calle y de riesgo social.  Maria Cecilia Leme Garcez Doctoranda PPGDR – FURB - Blumenau / Brasil Orientadora: Dra. Lilian Blanck de Oliveira</vt:lpstr>
      <vt:lpstr>TEMA DE ESTUDIO</vt:lpstr>
      <vt:lpstr>MOTIVACIÓN DE ESTUDIO</vt:lpstr>
      <vt:lpstr>ANTECEDENTES </vt:lpstr>
      <vt:lpstr>OBJETIVO</vt:lpstr>
      <vt:lpstr>PROBLEMA DE PESQUISA</vt:lpstr>
      <vt:lpstr>HIPÓTESIS</vt:lpstr>
      <vt:lpstr>PERSPECTIVA METODOLÓGICA Epistemetodología</vt:lpstr>
      <vt:lpstr>EPISTEMETODOLOGÍA</vt:lpstr>
      <vt:lpstr>EPISTEMETODOLOGÍA</vt:lpstr>
      <vt:lpstr>ACERCAMIENTO A LOS DATOS </vt:lpstr>
      <vt:lpstr>BASE CONCEPTUAL</vt:lpstr>
      <vt:lpstr>PESQUISA BIBLIOGRÁFICA</vt:lpstr>
      <vt:lpstr>Desarrollo urbano</vt:lpstr>
      <vt:lpstr>Des-re-territorialización</vt:lpstr>
      <vt:lpstr>Infancia vulnerabilizada</vt:lpstr>
      <vt:lpstr>PROYECTO QUIXOTE</vt:lpstr>
      <vt:lpstr>PATRONATO NACIONAL DE LA INFANCIA</vt:lpstr>
      <vt:lpstr>Diapositiva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Territórios e afetos roubados: o desenvolvimento urbano e a des-re-territorialização das pessoas menores de idade em situação de rua e de risco social</dc:title>
  <dc:creator>Ceci</dc:creator>
  <cp:lastModifiedBy>una</cp:lastModifiedBy>
  <cp:revision>37</cp:revision>
  <dcterms:created xsi:type="dcterms:W3CDTF">2017-09-26T13:39:48Z</dcterms:created>
  <dcterms:modified xsi:type="dcterms:W3CDTF">2018-04-17T21:09:48Z</dcterms:modified>
</cp:coreProperties>
</file>